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Lst>
  <p:sldSz cx="51206400" cy="28803600"/>
  <p:notesSz cx="6858000" cy="9144000"/>
  <p:defaultTextStyle>
    <a:defPPr>
      <a:defRPr lang="en-US"/>
    </a:defPPr>
    <a:lvl1pPr algn="l" rtl="0" eaLnBrk="0" fontAlgn="base" hangingPunct="0">
      <a:spcBef>
        <a:spcPct val="0"/>
      </a:spcBef>
      <a:spcAft>
        <a:spcPct val="0"/>
      </a:spcAft>
      <a:defRPr sz="2500" kern="1200">
        <a:solidFill>
          <a:schemeClr val="tx1"/>
        </a:solidFill>
        <a:latin typeface="Arial" panose="020B0604020202020204" pitchFamily="34" charset="0"/>
        <a:ea typeface="MS PGothic" panose="020B0600070205080204" pitchFamily="34" charset="-128"/>
        <a:cs typeface="+mn-cs"/>
      </a:defRPr>
    </a:lvl1pPr>
    <a:lvl2pPr marL="468313" indent="-11113" algn="l" rtl="0" eaLnBrk="0" fontAlgn="base" hangingPunct="0">
      <a:spcBef>
        <a:spcPct val="0"/>
      </a:spcBef>
      <a:spcAft>
        <a:spcPct val="0"/>
      </a:spcAft>
      <a:defRPr sz="2500" kern="1200">
        <a:solidFill>
          <a:schemeClr val="tx1"/>
        </a:solidFill>
        <a:latin typeface="Arial" panose="020B0604020202020204" pitchFamily="34" charset="0"/>
        <a:ea typeface="MS PGothic" panose="020B0600070205080204" pitchFamily="34" charset="-128"/>
        <a:cs typeface="+mn-cs"/>
      </a:defRPr>
    </a:lvl2pPr>
    <a:lvl3pPr marL="936625" indent="-22225" algn="l" rtl="0" eaLnBrk="0" fontAlgn="base" hangingPunct="0">
      <a:spcBef>
        <a:spcPct val="0"/>
      </a:spcBef>
      <a:spcAft>
        <a:spcPct val="0"/>
      </a:spcAft>
      <a:defRPr sz="2500" kern="1200">
        <a:solidFill>
          <a:schemeClr val="tx1"/>
        </a:solidFill>
        <a:latin typeface="Arial" panose="020B0604020202020204" pitchFamily="34" charset="0"/>
        <a:ea typeface="MS PGothic" panose="020B0600070205080204" pitchFamily="34" charset="-128"/>
        <a:cs typeface="+mn-cs"/>
      </a:defRPr>
    </a:lvl3pPr>
    <a:lvl4pPr marL="1404938" indent="-33338" algn="l" rtl="0" eaLnBrk="0" fontAlgn="base" hangingPunct="0">
      <a:spcBef>
        <a:spcPct val="0"/>
      </a:spcBef>
      <a:spcAft>
        <a:spcPct val="0"/>
      </a:spcAft>
      <a:defRPr sz="2500" kern="1200">
        <a:solidFill>
          <a:schemeClr val="tx1"/>
        </a:solidFill>
        <a:latin typeface="Arial" panose="020B0604020202020204" pitchFamily="34" charset="0"/>
        <a:ea typeface="MS PGothic" panose="020B0600070205080204" pitchFamily="34" charset="-128"/>
        <a:cs typeface="+mn-cs"/>
      </a:defRPr>
    </a:lvl4pPr>
    <a:lvl5pPr marL="1873250" indent="-44450" algn="l" rtl="0" eaLnBrk="0" fontAlgn="base" hangingPunct="0">
      <a:spcBef>
        <a:spcPct val="0"/>
      </a:spcBef>
      <a:spcAft>
        <a:spcPct val="0"/>
      </a:spcAft>
      <a:defRPr sz="25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5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5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5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5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82F"/>
    <a:srgbClr val="F9F9F9"/>
    <a:srgbClr val="EEEEEE"/>
    <a:srgbClr val="F2F2F2"/>
    <a:srgbClr val="364253"/>
    <a:srgbClr val="002B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27" d="100"/>
          <a:sy n="27" d="100"/>
        </p:scale>
        <p:origin x="516" y="138"/>
      </p:cViewPr>
      <p:guideLst>
        <p:guide orient="horz" pos="9072"/>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7" y="8948178"/>
            <a:ext cx="43526075" cy="6174302"/>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6" y="16322630"/>
            <a:ext cx="35845751" cy="7359744"/>
          </a:xfrm>
        </p:spPr>
        <p:txBody>
          <a:bodyPr/>
          <a:lstStyle>
            <a:lvl1pPr marL="0" indent="0" algn="ctr">
              <a:buNone/>
              <a:defRPr/>
            </a:lvl1pPr>
            <a:lvl2pPr marL="418790" indent="0" algn="ctr">
              <a:buNone/>
              <a:defRPr/>
            </a:lvl2pPr>
            <a:lvl3pPr marL="837581" indent="0" algn="ctr">
              <a:buNone/>
              <a:defRPr/>
            </a:lvl3pPr>
            <a:lvl4pPr marL="1256372" indent="0" algn="ctr">
              <a:buNone/>
              <a:defRPr/>
            </a:lvl4pPr>
            <a:lvl5pPr marL="1675162" indent="0" algn="ctr">
              <a:buNone/>
              <a:defRPr/>
            </a:lvl5pPr>
            <a:lvl6pPr marL="2093952" indent="0" algn="ctr">
              <a:buNone/>
              <a:defRPr/>
            </a:lvl6pPr>
            <a:lvl7pPr marL="2512742" indent="0" algn="ctr">
              <a:buNone/>
              <a:defRPr/>
            </a:lvl7pPr>
            <a:lvl8pPr marL="2931533" indent="0" algn="ctr">
              <a:buNone/>
              <a:defRPr/>
            </a:lvl8pPr>
            <a:lvl9pPr marL="3350323"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A12F7F-D28E-4497-9CAB-0DE3D1902AF5}" type="slidenum">
              <a:rPr lang="en-US" altLang="en-US"/>
              <a:pPr>
                <a:defRPr/>
              </a:pPr>
              <a:t>‹#›</a:t>
            </a:fld>
            <a:endParaRPr lang="en-US" altLang="en-US"/>
          </a:p>
        </p:txBody>
      </p:sp>
    </p:spTree>
    <p:extLst>
      <p:ext uri="{BB962C8B-B14F-4D97-AF65-F5344CB8AC3E}">
        <p14:creationId xmlns:p14="http://schemas.microsoft.com/office/powerpoint/2010/main" val="1189014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05D7A9-6171-4510-8F37-ECC0F41D0A1F}" type="slidenum">
              <a:rPr lang="en-US" altLang="en-US"/>
              <a:pPr>
                <a:defRPr/>
              </a:pPr>
              <a:t>‹#›</a:t>
            </a:fld>
            <a:endParaRPr lang="en-US" altLang="en-US"/>
          </a:p>
        </p:txBody>
      </p:sp>
    </p:spTree>
    <p:extLst>
      <p:ext uri="{BB962C8B-B14F-4D97-AF65-F5344CB8AC3E}">
        <p14:creationId xmlns:p14="http://schemas.microsoft.com/office/powerpoint/2010/main" val="368567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6" y="2560616"/>
            <a:ext cx="10880725" cy="230425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5" y="2560616"/>
            <a:ext cx="32492951" cy="230425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39DC01-2CEF-4373-8359-BAF5328B843C}" type="slidenum">
              <a:rPr lang="en-US" altLang="en-US"/>
              <a:pPr>
                <a:defRPr/>
              </a:pPr>
              <a:t>‹#›</a:t>
            </a:fld>
            <a:endParaRPr lang="en-US" altLang="en-US"/>
          </a:p>
        </p:txBody>
      </p:sp>
    </p:spTree>
    <p:extLst>
      <p:ext uri="{BB962C8B-B14F-4D97-AF65-F5344CB8AC3E}">
        <p14:creationId xmlns:p14="http://schemas.microsoft.com/office/powerpoint/2010/main" val="363549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25E5FB-09D1-4D72-97F1-46B43A44C791}" type="slidenum">
              <a:rPr lang="en-US" altLang="en-US"/>
              <a:pPr>
                <a:defRPr/>
              </a:pPr>
              <a:t>‹#›</a:t>
            </a:fld>
            <a:endParaRPr lang="en-US" altLang="en-US"/>
          </a:p>
        </p:txBody>
      </p:sp>
    </p:spTree>
    <p:extLst>
      <p:ext uri="{BB962C8B-B14F-4D97-AF65-F5344CB8AC3E}">
        <p14:creationId xmlns:p14="http://schemas.microsoft.com/office/powerpoint/2010/main" val="323601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18509670"/>
            <a:ext cx="43526075" cy="5719832"/>
          </a:xfrm>
        </p:spPr>
        <p:txBody>
          <a:bodyPr anchor="t"/>
          <a:lstStyle>
            <a:lvl1pPr algn="l">
              <a:defRPr sz="3664"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2208879"/>
            <a:ext cx="43526075" cy="6300788"/>
          </a:xfrm>
        </p:spPr>
        <p:txBody>
          <a:bodyPr anchor="b"/>
          <a:lstStyle>
            <a:lvl1pPr marL="0" indent="0">
              <a:buNone/>
              <a:defRPr sz="1877"/>
            </a:lvl1pPr>
            <a:lvl2pPr marL="418790" indent="0">
              <a:buNone/>
              <a:defRPr sz="1609"/>
            </a:lvl2pPr>
            <a:lvl3pPr marL="837581" indent="0">
              <a:buNone/>
              <a:defRPr sz="1430"/>
            </a:lvl3pPr>
            <a:lvl4pPr marL="1256372" indent="0">
              <a:buNone/>
              <a:defRPr sz="1251"/>
            </a:lvl4pPr>
            <a:lvl5pPr marL="1675162" indent="0">
              <a:buNone/>
              <a:defRPr sz="1251"/>
            </a:lvl5pPr>
            <a:lvl6pPr marL="2093952" indent="0">
              <a:buNone/>
              <a:defRPr sz="1251"/>
            </a:lvl6pPr>
            <a:lvl7pPr marL="2512742" indent="0">
              <a:buNone/>
              <a:defRPr sz="1251"/>
            </a:lvl7pPr>
            <a:lvl8pPr marL="2931533" indent="0">
              <a:buNone/>
              <a:defRPr sz="1251"/>
            </a:lvl8pPr>
            <a:lvl9pPr marL="3350323" indent="0">
              <a:buNone/>
              <a:defRPr sz="1251"/>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1B9C1C-47D5-49A9-AC4D-CCDB9B97DA12}" type="slidenum">
              <a:rPr lang="en-US" altLang="en-US"/>
              <a:pPr>
                <a:defRPr/>
              </a:pPr>
              <a:t>‹#›</a:t>
            </a:fld>
            <a:endParaRPr lang="en-US" altLang="en-US"/>
          </a:p>
        </p:txBody>
      </p:sp>
    </p:spTree>
    <p:extLst>
      <p:ext uri="{BB962C8B-B14F-4D97-AF65-F5344CB8AC3E}">
        <p14:creationId xmlns:p14="http://schemas.microsoft.com/office/powerpoint/2010/main" val="192242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8321633"/>
            <a:ext cx="21686839" cy="17281571"/>
          </a:xfrm>
        </p:spPr>
        <p:txBody>
          <a:bodyPr/>
          <a:lstStyle>
            <a:lvl1pPr>
              <a:defRPr sz="2591"/>
            </a:lvl1pPr>
            <a:lvl2pPr>
              <a:defRPr sz="2234"/>
            </a:lvl2pPr>
            <a:lvl3pPr>
              <a:defRPr sz="1877"/>
            </a:lvl3pPr>
            <a:lvl4pPr>
              <a:defRPr sz="1609"/>
            </a:lvl4pPr>
            <a:lvl5pPr>
              <a:defRPr sz="1609"/>
            </a:lvl5pPr>
            <a:lvl6pPr>
              <a:defRPr sz="1609"/>
            </a:lvl6pPr>
            <a:lvl7pPr>
              <a:defRPr sz="1609"/>
            </a:lvl7pPr>
            <a:lvl8pPr>
              <a:defRPr sz="1609"/>
            </a:lvl8pPr>
            <a:lvl9pPr>
              <a:defRPr sz="160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2" y="8321633"/>
            <a:ext cx="21686839" cy="17281571"/>
          </a:xfrm>
        </p:spPr>
        <p:txBody>
          <a:bodyPr/>
          <a:lstStyle>
            <a:lvl1pPr>
              <a:defRPr sz="2591"/>
            </a:lvl1pPr>
            <a:lvl2pPr>
              <a:defRPr sz="2234"/>
            </a:lvl2pPr>
            <a:lvl3pPr>
              <a:defRPr sz="1877"/>
            </a:lvl3pPr>
            <a:lvl4pPr>
              <a:defRPr sz="1609"/>
            </a:lvl4pPr>
            <a:lvl5pPr>
              <a:defRPr sz="1609"/>
            </a:lvl5pPr>
            <a:lvl6pPr>
              <a:defRPr sz="1609"/>
            </a:lvl6pPr>
            <a:lvl7pPr>
              <a:defRPr sz="1609"/>
            </a:lvl7pPr>
            <a:lvl8pPr>
              <a:defRPr sz="1609"/>
            </a:lvl8pPr>
            <a:lvl9pPr>
              <a:defRPr sz="160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DE33AD-B6E6-45B9-B2B5-6BD1D110C60F}" type="slidenum">
              <a:rPr lang="en-US" altLang="en-US"/>
              <a:pPr>
                <a:defRPr/>
              </a:pPr>
              <a:t>‹#›</a:t>
            </a:fld>
            <a:endParaRPr lang="en-US" altLang="en-US"/>
          </a:p>
        </p:txBody>
      </p:sp>
    </p:spTree>
    <p:extLst>
      <p:ext uri="{BB962C8B-B14F-4D97-AF65-F5344CB8AC3E}">
        <p14:creationId xmlns:p14="http://schemas.microsoft.com/office/powerpoint/2010/main" val="4105271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42" y="1153085"/>
            <a:ext cx="46085125" cy="480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9" y="6447866"/>
            <a:ext cx="22625051" cy="2687101"/>
          </a:xfrm>
        </p:spPr>
        <p:txBody>
          <a:bodyPr anchor="b"/>
          <a:lstStyle>
            <a:lvl1pPr marL="0" indent="0">
              <a:buNone/>
              <a:defRPr sz="2234" b="1"/>
            </a:lvl1pPr>
            <a:lvl2pPr marL="418790" indent="0">
              <a:buNone/>
              <a:defRPr sz="1877" b="1"/>
            </a:lvl2pPr>
            <a:lvl3pPr marL="837581" indent="0">
              <a:buNone/>
              <a:defRPr sz="1609" b="1"/>
            </a:lvl3pPr>
            <a:lvl4pPr marL="1256372" indent="0">
              <a:buNone/>
              <a:defRPr sz="1430" b="1"/>
            </a:lvl4pPr>
            <a:lvl5pPr marL="1675162" indent="0">
              <a:buNone/>
              <a:defRPr sz="1430" b="1"/>
            </a:lvl5pPr>
            <a:lvl6pPr marL="2093952" indent="0">
              <a:buNone/>
              <a:defRPr sz="1430" b="1"/>
            </a:lvl6pPr>
            <a:lvl7pPr marL="2512742" indent="0">
              <a:buNone/>
              <a:defRPr sz="1430" b="1"/>
            </a:lvl7pPr>
            <a:lvl8pPr marL="2931533" indent="0">
              <a:buNone/>
              <a:defRPr sz="1430" b="1"/>
            </a:lvl8pPr>
            <a:lvl9pPr marL="3350323" indent="0">
              <a:buNone/>
              <a:defRPr sz="1430" b="1"/>
            </a:lvl9pPr>
          </a:lstStyle>
          <a:p>
            <a:pPr lvl="0"/>
            <a:r>
              <a:rPr lang="en-US" smtClean="0"/>
              <a:t>Click to edit Master text styles</a:t>
            </a:r>
          </a:p>
        </p:txBody>
      </p:sp>
      <p:sp>
        <p:nvSpPr>
          <p:cNvPr id="4" name="Content Placeholder 3"/>
          <p:cNvSpPr>
            <a:spLocks noGrp="1"/>
          </p:cNvSpPr>
          <p:nvPr>
            <p:ph sz="half" idx="2"/>
          </p:nvPr>
        </p:nvSpPr>
        <p:spPr>
          <a:xfrm>
            <a:off x="2560639" y="9134969"/>
            <a:ext cx="22625051" cy="16594721"/>
          </a:xfrm>
        </p:spPr>
        <p:txBody>
          <a:bodyPr/>
          <a:lstStyle>
            <a:lvl1pPr>
              <a:defRPr sz="2234"/>
            </a:lvl1pPr>
            <a:lvl2pPr>
              <a:defRPr sz="1877"/>
            </a:lvl2pPr>
            <a:lvl3pPr>
              <a:defRPr sz="1609"/>
            </a:lvl3pPr>
            <a:lvl4pPr>
              <a:defRPr sz="1430"/>
            </a:lvl4pPr>
            <a:lvl5pPr>
              <a:defRPr sz="1430"/>
            </a:lvl5pPr>
            <a:lvl6pPr>
              <a:defRPr sz="1430"/>
            </a:lvl6pPr>
            <a:lvl7pPr>
              <a:defRPr sz="1430"/>
            </a:lvl7pPr>
            <a:lvl8pPr>
              <a:defRPr sz="1430"/>
            </a:lvl8pPr>
            <a:lvl9pPr>
              <a:defRPr sz="143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6" y="6447866"/>
            <a:ext cx="22632989" cy="2687101"/>
          </a:xfrm>
        </p:spPr>
        <p:txBody>
          <a:bodyPr anchor="b"/>
          <a:lstStyle>
            <a:lvl1pPr marL="0" indent="0">
              <a:buNone/>
              <a:defRPr sz="2234" b="1"/>
            </a:lvl1pPr>
            <a:lvl2pPr marL="418790" indent="0">
              <a:buNone/>
              <a:defRPr sz="1877" b="1"/>
            </a:lvl2pPr>
            <a:lvl3pPr marL="837581" indent="0">
              <a:buNone/>
              <a:defRPr sz="1609" b="1"/>
            </a:lvl3pPr>
            <a:lvl4pPr marL="1256372" indent="0">
              <a:buNone/>
              <a:defRPr sz="1430" b="1"/>
            </a:lvl4pPr>
            <a:lvl5pPr marL="1675162" indent="0">
              <a:buNone/>
              <a:defRPr sz="1430" b="1"/>
            </a:lvl5pPr>
            <a:lvl6pPr marL="2093952" indent="0">
              <a:buNone/>
              <a:defRPr sz="1430" b="1"/>
            </a:lvl6pPr>
            <a:lvl7pPr marL="2512742" indent="0">
              <a:buNone/>
              <a:defRPr sz="1430" b="1"/>
            </a:lvl7pPr>
            <a:lvl8pPr marL="2931533" indent="0">
              <a:buNone/>
              <a:defRPr sz="1430" b="1"/>
            </a:lvl8pPr>
            <a:lvl9pPr marL="3350323" indent="0">
              <a:buNone/>
              <a:defRPr sz="1430" b="1"/>
            </a:lvl9pPr>
          </a:lstStyle>
          <a:p>
            <a:pPr lvl="0"/>
            <a:r>
              <a:rPr lang="en-US" smtClean="0"/>
              <a:t>Click to edit Master text styles</a:t>
            </a:r>
          </a:p>
        </p:txBody>
      </p:sp>
      <p:sp>
        <p:nvSpPr>
          <p:cNvPr id="6" name="Content Placeholder 5"/>
          <p:cNvSpPr>
            <a:spLocks noGrp="1"/>
          </p:cNvSpPr>
          <p:nvPr>
            <p:ph sz="quarter" idx="4"/>
          </p:nvPr>
        </p:nvSpPr>
        <p:spPr>
          <a:xfrm>
            <a:off x="26012776" y="9134969"/>
            <a:ext cx="22632989" cy="16594721"/>
          </a:xfrm>
        </p:spPr>
        <p:txBody>
          <a:bodyPr/>
          <a:lstStyle>
            <a:lvl1pPr>
              <a:defRPr sz="2234"/>
            </a:lvl1pPr>
            <a:lvl2pPr>
              <a:defRPr sz="1877"/>
            </a:lvl2pPr>
            <a:lvl3pPr>
              <a:defRPr sz="1609"/>
            </a:lvl3pPr>
            <a:lvl4pPr>
              <a:defRPr sz="1430"/>
            </a:lvl4pPr>
            <a:lvl5pPr>
              <a:defRPr sz="1430"/>
            </a:lvl5pPr>
            <a:lvl6pPr>
              <a:defRPr sz="1430"/>
            </a:lvl6pPr>
            <a:lvl7pPr>
              <a:defRPr sz="1430"/>
            </a:lvl7pPr>
            <a:lvl8pPr>
              <a:defRPr sz="1430"/>
            </a:lvl8pPr>
            <a:lvl9pPr>
              <a:defRPr sz="143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52960CA-7DAD-45B4-9A13-282A37AAD132}" type="slidenum">
              <a:rPr lang="en-US" altLang="en-US"/>
              <a:pPr>
                <a:defRPr/>
              </a:pPr>
              <a:t>‹#›</a:t>
            </a:fld>
            <a:endParaRPr lang="en-US" altLang="en-US"/>
          </a:p>
        </p:txBody>
      </p:sp>
    </p:spTree>
    <p:extLst>
      <p:ext uri="{BB962C8B-B14F-4D97-AF65-F5344CB8AC3E}">
        <p14:creationId xmlns:p14="http://schemas.microsoft.com/office/powerpoint/2010/main" val="4233003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2A02ACA-BA11-48C8-9B5F-2F60289C6E0D}" type="slidenum">
              <a:rPr lang="en-US" altLang="en-US"/>
              <a:pPr>
                <a:defRPr/>
              </a:pPr>
              <a:t>‹#›</a:t>
            </a:fld>
            <a:endParaRPr lang="en-US" altLang="en-US"/>
          </a:p>
        </p:txBody>
      </p:sp>
    </p:spTree>
    <p:extLst>
      <p:ext uri="{BB962C8B-B14F-4D97-AF65-F5344CB8AC3E}">
        <p14:creationId xmlns:p14="http://schemas.microsoft.com/office/powerpoint/2010/main" val="149322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9FF6827-2CDE-4E2E-85FA-0E67B65CB03B}" type="slidenum">
              <a:rPr lang="en-US" altLang="en-US"/>
              <a:pPr>
                <a:defRPr/>
              </a:pPr>
              <a:t>‹#›</a:t>
            </a:fld>
            <a:endParaRPr lang="en-US" altLang="en-US"/>
          </a:p>
        </p:txBody>
      </p:sp>
    </p:spTree>
    <p:extLst>
      <p:ext uri="{BB962C8B-B14F-4D97-AF65-F5344CB8AC3E}">
        <p14:creationId xmlns:p14="http://schemas.microsoft.com/office/powerpoint/2010/main" val="91194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41" y="1147206"/>
            <a:ext cx="16846551" cy="4880021"/>
          </a:xfrm>
        </p:spPr>
        <p:txBody>
          <a:bodyPr anchor="b"/>
          <a:lstStyle>
            <a:lvl1pPr algn="l">
              <a:defRPr sz="1877" b="1"/>
            </a:lvl1pPr>
          </a:lstStyle>
          <a:p>
            <a:r>
              <a:rPr lang="en-US" smtClean="0"/>
              <a:t>Click to edit Master title style</a:t>
            </a:r>
            <a:endParaRPr lang="en-US"/>
          </a:p>
        </p:txBody>
      </p:sp>
      <p:sp>
        <p:nvSpPr>
          <p:cNvPr id="3" name="Content Placeholder 2"/>
          <p:cNvSpPr>
            <a:spLocks noGrp="1"/>
          </p:cNvSpPr>
          <p:nvPr>
            <p:ph idx="1"/>
          </p:nvPr>
        </p:nvSpPr>
        <p:spPr>
          <a:xfrm>
            <a:off x="20019965" y="1147204"/>
            <a:ext cx="28625800" cy="24582484"/>
          </a:xfrm>
        </p:spPr>
        <p:txBody>
          <a:bodyPr/>
          <a:lstStyle>
            <a:lvl1pPr>
              <a:defRPr sz="2949"/>
            </a:lvl1pPr>
            <a:lvl2pPr>
              <a:defRPr sz="2591"/>
            </a:lvl2pPr>
            <a:lvl3pPr>
              <a:defRPr sz="2234"/>
            </a:lvl3pPr>
            <a:lvl4pPr>
              <a:defRPr sz="1877"/>
            </a:lvl4pPr>
            <a:lvl5pPr>
              <a:defRPr sz="1877"/>
            </a:lvl5pPr>
            <a:lvl6pPr>
              <a:defRPr sz="1877"/>
            </a:lvl6pPr>
            <a:lvl7pPr>
              <a:defRPr sz="1877"/>
            </a:lvl7pPr>
            <a:lvl8pPr>
              <a:defRPr sz="1877"/>
            </a:lvl8pPr>
            <a:lvl9pPr>
              <a:defRPr sz="18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41" y="6027227"/>
            <a:ext cx="16846551" cy="19702463"/>
          </a:xfrm>
        </p:spPr>
        <p:txBody>
          <a:bodyPr/>
          <a:lstStyle>
            <a:lvl1pPr marL="0" indent="0">
              <a:buNone/>
              <a:defRPr sz="1251"/>
            </a:lvl1pPr>
            <a:lvl2pPr marL="418790" indent="0">
              <a:buNone/>
              <a:defRPr sz="1073"/>
            </a:lvl2pPr>
            <a:lvl3pPr marL="837581" indent="0">
              <a:buNone/>
              <a:defRPr sz="894"/>
            </a:lvl3pPr>
            <a:lvl4pPr marL="1256372" indent="0">
              <a:buNone/>
              <a:defRPr sz="804"/>
            </a:lvl4pPr>
            <a:lvl5pPr marL="1675162" indent="0">
              <a:buNone/>
              <a:defRPr sz="804"/>
            </a:lvl5pPr>
            <a:lvl6pPr marL="2093952" indent="0">
              <a:buNone/>
              <a:defRPr sz="804"/>
            </a:lvl6pPr>
            <a:lvl7pPr marL="2512742" indent="0">
              <a:buNone/>
              <a:defRPr sz="804"/>
            </a:lvl7pPr>
            <a:lvl8pPr marL="2931533" indent="0">
              <a:buNone/>
              <a:defRPr sz="804"/>
            </a:lvl8pPr>
            <a:lvl9pPr marL="3350323" indent="0">
              <a:buNone/>
              <a:defRPr sz="804"/>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5319B4-F4E0-46A6-841C-ED77B1EECA57}" type="slidenum">
              <a:rPr lang="en-US" altLang="en-US"/>
              <a:pPr>
                <a:defRPr/>
              </a:pPr>
              <a:t>‹#›</a:t>
            </a:fld>
            <a:endParaRPr lang="en-US" altLang="en-US"/>
          </a:p>
        </p:txBody>
      </p:sp>
    </p:spTree>
    <p:extLst>
      <p:ext uri="{BB962C8B-B14F-4D97-AF65-F5344CB8AC3E}">
        <p14:creationId xmlns:p14="http://schemas.microsoft.com/office/powerpoint/2010/main" val="212482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9" y="20162820"/>
            <a:ext cx="30724475" cy="2379709"/>
          </a:xfrm>
        </p:spPr>
        <p:txBody>
          <a:bodyPr anchor="b"/>
          <a:lstStyle>
            <a:lvl1pPr algn="l">
              <a:defRPr sz="1877" b="1"/>
            </a:lvl1pPr>
          </a:lstStyle>
          <a:p>
            <a:r>
              <a:rPr lang="en-US" smtClean="0"/>
              <a:t>Click to edit Master title style</a:t>
            </a:r>
            <a:endParaRPr lang="en-US"/>
          </a:p>
        </p:txBody>
      </p:sp>
      <p:sp>
        <p:nvSpPr>
          <p:cNvPr id="3" name="Picture Placeholder 2"/>
          <p:cNvSpPr>
            <a:spLocks noGrp="1"/>
          </p:cNvSpPr>
          <p:nvPr>
            <p:ph type="pic" idx="1"/>
          </p:nvPr>
        </p:nvSpPr>
        <p:spPr>
          <a:xfrm>
            <a:off x="10036179" y="2573856"/>
            <a:ext cx="30724475" cy="17281571"/>
          </a:xfrm>
        </p:spPr>
        <p:txBody>
          <a:bodyPr/>
          <a:lstStyle>
            <a:lvl1pPr marL="0" indent="0">
              <a:buNone/>
              <a:defRPr sz="2949"/>
            </a:lvl1pPr>
            <a:lvl2pPr marL="418790" indent="0">
              <a:buNone/>
              <a:defRPr sz="2591"/>
            </a:lvl2pPr>
            <a:lvl3pPr marL="837581" indent="0">
              <a:buNone/>
              <a:defRPr sz="2234"/>
            </a:lvl3pPr>
            <a:lvl4pPr marL="1256372" indent="0">
              <a:buNone/>
              <a:defRPr sz="1877"/>
            </a:lvl4pPr>
            <a:lvl5pPr marL="1675162" indent="0">
              <a:buNone/>
              <a:defRPr sz="1877"/>
            </a:lvl5pPr>
            <a:lvl6pPr marL="2093952" indent="0">
              <a:buNone/>
              <a:defRPr sz="1877"/>
            </a:lvl6pPr>
            <a:lvl7pPr marL="2512742" indent="0">
              <a:buNone/>
              <a:defRPr sz="1877"/>
            </a:lvl7pPr>
            <a:lvl8pPr marL="2931533" indent="0">
              <a:buNone/>
              <a:defRPr sz="1877"/>
            </a:lvl8pPr>
            <a:lvl9pPr marL="3350323" indent="0">
              <a:buNone/>
              <a:defRPr sz="1877"/>
            </a:lvl9pPr>
          </a:lstStyle>
          <a:p>
            <a:pPr lvl="0"/>
            <a:endParaRPr lang="en-US" noProof="0" smtClean="0"/>
          </a:p>
        </p:txBody>
      </p:sp>
      <p:sp>
        <p:nvSpPr>
          <p:cNvPr id="4" name="Text Placeholder 3"/>
          <p:cNvSpPr>
            <a:spLocks noGrp="1"/>
          </p:cNvSpPr>
          <p:nvPr>
            <p:ph type="body" sz="half" idx="2"/>
          </p:nvPr>
        </p:nvSpPr>
        <p:spPr>
          <a:xfrm>
            <a:off x="10036179" y="22542526"/>
            <a:ext cx="30724475" cy="3381305"/>
          </a:xfrm>
        </p:spPr>
        <p:txBody>
          <a:bodyPr/>
          <a:lstStyle>
            <a:lvl1pPr marL="0" indent="0">
              <a:buNone/>
              <a:defRPr sz="1251"/>
            </a:lvl1pPr>
            <a:lvl2pPr marL="418790" indent="0">
              <a:buNone/>
              <a:defRPr sz="1073"/>
            </a:lvl2pPr>
            <a:lvl3pPr marL="837581" indent="0">
              <a:buNone/>
              <a:defRPr sz="894"/>
            </a:lvl3pPr>
            <a:lvl4pPr marL="1256372" indent="0">
              <a:buNone/>
              <a:defRPr sz="804"/>
            </a:lvl4pPr>
            <a:lvl5pPr marL="1675162" indent="0">
              <a:buNone/>
              <a:defRPr sz="804"/>
            </a:lvl5pPr>
            <a:lvl6pPr marL="2093952" indent="0">
              <a:buNone/>
              <a:defRPr sz="804"/>
            </a:lvl6pPr>
            <a:lvl7pPr marL="2512742" indent="0">
              <a:buNone/>
              <a:defRPr sz="804"/>
            </a:lvl7pPr>
            <a:lvl8pPr marL="2931533" indent="0">
              <a:buNone/>
              <a:defRPr sz="804"/>
            </a:lvl8pPr>
            <a:lvl9pPr marL="3350323" indent="0">
              <a:buNone/>
              <a:defRPr sz="804"/>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407CB6-9836-495A-8D9D-B69792AF814E}" type="slidenum">
              <a:rPr lang="en-US" altLang="en-US"/>
              <a:pPr>
                <a:defRPr/>
              </a:pPr>
              <a:t>‹#›</a:t>
            </a:fld>
            <a:endParaRPr lang="en-US" altLang="en-US"/>
          </a:p>
        </p:txBody>
      </p:sp>
    </p:spTree>
    <p:extLst>
      <p:ext uri="{BB962C8B-B14F-4D97-AF65-F5344CB8AC3E}">
        <p14:creationId xmlns:p14="http://schemas.microsoft.com/office/powerpoint/2010/main" val="3959977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39725" y="2560320"/>
            <a:ext cx="43526953"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82014" tIns="241007" rIns="482014" bIns="241007"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39725" y="8321040"/>
            <a:ext cx="43526953" cy="17282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82014" tIns="241007" rIns="482014" bIns="24100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839723" y="26243280"/>
            <a:ext cx="10668000" cy="1920240"/>
          </a:xfrm>
          <a:prstGeom prst="rect">
            <a:avLst/>
          </a:prstGeom>
          <a:noFill/>
          <a:ln>
            <a:noFill/>
          </a:ln>
          <a:extLst>
            <a:ext uri="{909E8E84-426E-40dd-AFC4-6F175D3DCCD1}"/>
            <a:ext uri="{91240B29-F687-4f45-9708-019B960494DF}"/>
            <a:ext uri="{FAA26D3D-D897-4be2-8F04-BA451C77F1D7}"/>
          </a:extLst>
        </p:spPr>
        <p:txBody>
          <a:bodyPr vert="horz" wrap="square" lIns="482014" tIns="241007" rIns="482014" bIns="241007" numCol="1" anchor="t" anchorCtr="0" compatLnSpc="1">
            <a:prstTxWarp prst="textNoShape">
              <a:avLst/>
            </a:prstTxWarp>
          </a:bodyPr>
          <a:lstStyle>
            <a:lvl1pPr defTabSz="4307142">
              <a:defRPr sz="6613">
                <a:latin typeface="Arial" charset="0"/>
                <a:ea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7496278" y="26243280"/>
            <a:ext cx="16213847" cy="1920240"/>
          </a:xfrm>
          <a:prstGeom prst="rect">
            <a:avLst/>
          </a:prstGeom>
          <a:noFill/>
          <a:ln>
            <a:noFill/>
          </a:ln>
          <a:extLst>
            <a:ext uri="{909E8E84-426E-40dd-AFC4-6F175D3DCCD1}"/>
            <a:ext uri="{91240B29-F687-4f45-9708-019B960494DF}"/>
            <a:ext uri="{FAA26D3D-D897-4be2-8F04-BA451C77F1D7}"/>
          </a:extLst>
        </p:spPr>
        <p:txBody>
          <a:bodyPr vert="horz" wrap="square" lIns="482014" tIns="241007" rIns="482014" bIns="241007" numCol="1" anchor="t" anchorCtr="0" compatLnSpc="1">
            <a:prstTxWarp prst="textNoShape">
              <a:avLst/>
            </a:prstTxWarp>
          </a:bodyPr>
          <a:lstStyle>
            <a:lvl1pPr algn="ctr" defTabSz="4307142">
              <a:defRPr sz="6613">
                <a:latin typeface="Arial"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36698677" y="26243280"/>
            <a:ext cx="10668000" cy="1920240"/>
          </a:xfrm>
          <a:prstGeom prst="rect">
            <a:avLst/>
          </a:prstGeom>
          <a:noFill/>
          <a:ln>
            <a:noFill/>
          </a:ln>
          <a:extLst>
            <a:ext uri="{909E8E84-426E-40dd-AFC4-6F175D3DCCD1}"/>
            <a:ext uri="{91240B29-F687-4f45-9708-019B960494DF}"/>
            <a:ext uri="{FAA26D3D-D897-4be2-8F04-BA451C77F1D7}"/>
          </a:extLst>
        </p:spPr>
        <p:txBody>
          <a:bodyPr vert="horz" wrap="square" lIns="482014" tIns="241007" rIns="482014" bIns="241007" numCol="1" anchor="t" anchorCtr="0" compatLnSpc="1">
            <a:prstTxWarp prst="textNoShape">
              <a:avLst/>
            </a:prstTxWarp>
          </a:bodyPr>
          <a:lstStyle>
            <a:lvl1pPr algn="r" defTabSz="4307072">
              <a:defRPr sz="6613"/>
            </a:lvl1pPr>
          </a:lstStyle>
          <a:p>
            <a:pPr>
              <a:defRPr/>
            </a:pPr>
            <a:fld id="{CBC5DC12-58DE-4212-BB78-3BD0775097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06960" rtl="0" eaLnBrk="0" fontAlgn="base" hangingPunct="0">
        <a:spcBef>
          <a:spcPct val="0"/>
        </a:spcBef>
        <a:spcAft>
          <a:spcPct val="0"/>
        </a:spcAft>
        <a:defRPr sz="20732">
          <a:solidFill>
            <a:schemeClr val="tx2"/>
          </a:solidFill>
          <a:latin typeface="+mj-lt"/>
          <a:ea typeface="MS PGothic" panose="020B0600070205080204" pitchFamily="34" charset="-128"/>
          <a:cs typeface="+mj-cs"/>
        </a:defRPr>
      </a:lvl1pPr>
      <a:lvl2pPr algn="ctr" defTabSz="4306960" rtl="0" eaLnBrk="0" fontAlgn="base" hangingPunct="0">
        <a:spcBef>
          <a:spcPct val="0"/>
        </a:spcBef>
        <a:spcAft>
          <a:spcPct val="0"/>
        </a:spcAft>
        <a:defRPr sz="20732">
          <a:solidFill>
            <a:schemeClr val="tx2"/>
          </a:solidFill>
          <a:latin typeface="Arial" charset="0"/>
          <a:ea typeface="MS PGothic" panose="020B0600070205080204" pitchFamily="34" charset="-128"/>
          <a:cs typeface="ＭＳ Ｐゴシック" charset="0"/>
        </a:defRPr>
      </a:lvl2pPr>
      <a:lvl3pPr algn="ctr" defTabSz="4306960" rtl="0" eaLnBrk="0" fontAlgn="base" hangingPunct="0">
        <a:spcBef>
          <a:spcPct val="0"/>
        </a:spcBef>
        <a:spcAft>
          <a:spcPct val="0"/>
        </a:spcAft>
        <a:defRPr sz="20732">
          <a:solidFill>
            <a:schemeClr val="tx2"/>
          </a:solidFill>
          <a:latin typeface="Arial" charset="0"/>
          <a:ea typeface="MS PGothic" panose="020B0600070205080204" pitchFamily="34" charset="-128"/>
          <a:cs typeface="ＭＳ Ｐゴシック" charset="0"/>
        </a:defRPr>
      </a:lvl3pPr>
      <a:lvl4pPr algn="ctr" defTabSz="4306960" rtl="0" eaLnBrk="0" fontAlgn="base" hangingPunct="0">
        <a:spcBef>
          <a:spcPct val="0"/>
        </a:spcBef>
        <a:spcAft>
          <a:spcPct val="0"/>
        </a:spcAft>
        <a:defRPr sz="20732">
          <a:solidFill>
            <a:schemeClr val="tx2"/>
          </a:solidFill>
          <a:latin typeface="Arial" charset="0"/>
          <a:ea typeface="MS PGothic" panose="020B0600070205080204" pitchFamily="34" charset="-128"/>
          <a:cs typeface="ＭＳ Ｐゴシック" charset="0"/>
        </a:defRPr>
      </a:lvl4pPr>
      <a:lvl5pPr algn="ctr" defTabSz="4306960" rtl="0" eaLnBrk="0" fontAlgn="base" hangingPunct="0">
        <a:spcBef>
          <a:spcPct val="0"/>
        </a:spcBef>
        <a:spcAft>
          <a:spcPct val="0"/>
        </a:spcAft>
        <a:defRPr sz="20732">
          <a:solidFill>
            <a:schemeClr val="tx2"/>
          </a:solidFill>
          <a:latin typeface="Arial" charset="0"/>
          <a:ea typeface="MS PGothic" panose="020B0600070205080204" pitchFamily="34" charset="-128"/>
          <a:cs typeface="ＭＳ Ｐゴシック" charset="0"/>
        </a:defRPr>
      </a:lvl5pPr>
      <a:lvl6pPr marL="418790" algn="ctr" defTabSz="4307142" rtl="0" fontAlgn="base">
        <a:spcBef>
          <a:spcPct val="0"/>
        </a:spcBef>
        <a:spcAft>
          <a:spcPct val="0"/>
        </a:spcAft>
        <a:defRPr sz="20733">
          <a:solidFill>
            <a:schemeClr val="tx2"/>
          </a:solidFill>
          <a:latin typeface="Arial" charset="0"/>
          <a:ea typeface="ＭＳ Ｐゴシック" charset="0"/>
          <a:cs typeface="ＭＳ Ｐゴシック" charset="0"/>
        </a:defRPr>
      </a:lvl6pPr>
      <a:lvl7pPr marL="837581" algn="ctr" defTabSz="4307142" rtl="0" fontAlgn="base">
        <a:spcBef>
          <a:spcPct val="0"/>
        </a:spcBef>
        <a:spcAft>
          <a:spcPct val="0"/>
        </a:spcAft>
        <a:defRPr sz="20733">
          <a:solidFill>
            <a:schemeClr val="tx2"/>
          </a:solidFill>
          <a:latin typeface="Arial" charset="0"/>
          <a:ea typeface="ＭＳ Ｐゴシック" charset="0"/>
          <a:cs typeface="ＭＳ Ｐゴシック" charset="0"/>
        </a:defRPr>
      </a:lvl7pPr>
      <a:lvl8pPr marL="1256372" algn="ctr" defTabSz="4307142" rtl="0" fontAlgn="base">
        <a:spcBef>
          <a:spcPct val="0"/>
        </a:spcBef>
        <a:spcAft>
          <a:spcPct val="0"/>
        </a:spcAft>
        <a:defRPr sz="20733">
          <a:solidFill>
            <a:schemeClr val="tx2"/>
          </a:solidFill>
          <a:latin typeface="Arial" charset="0"/>
          <a:ea typeface="ＭＳ Ｐゴシック" charset="0"/>
          <a:cs typeface="ＭＳ Ｐゴシック" charset="0"/>
        </a:defRPr>
      </a:lvl8pPr>
      <a:lvl9pPr marL="1675162" algn="ctr" defTabSz="4307142" rtl="0" fontAlgn="base">
        <a:spcBef>
          <a:spcPct val="0"/>
        </a:spcBef>
        <a:spcAft>
          <a:spcPct val="0"/>
        </a:spcAft>
        <a:defRPr sz="20733">
          <a:solidFill>
            <a:schemeClr val="tx2"/>
          </a:solidFill>
          <a:latin typeface="Arial" charset="0"/>
          <a:ea typeface="ＭＳ Ｐゴシック" charset="0"/>
          <a:cs typeface="ＭＳ Ｐゴシック" charset="0"/>
        </a:defRPr>
      </a:lvl9pPr>
    </p:titleStyle>
    <p:bodyStyle>
      <a:lvl1pPr marL="1614401" indent="-1614401" algn="l" defTabSz="4306960" rtl="0" eaLnBrk="0" fontAlgn="base" hangingPunct="0">
        <a:spcBef>
          <a:spcPct val="20000"/>
        </a:spcBef>
        <a:spcAft>
          <a:spcPct val="0"/>
        </a:spcAft>
        <a:buChar char="•"/>
        <a:defRPr sz="15102">
          <a:solidFill>
            <a:schemeClr val="tx1"/>
          </a:solidFill>
          <a:latin typeface="+mn-lt"/>
          <a:ea typeface="MS PGothic" panose="020B0600070205080204" pitchFamily="34" charset="-128"/>
          <a:cs typeface="+mn-cs"/>
        </a:defRPr>
      </a:lvl1pPr>
      <a:lvl2pPr marL="3499760" indent="-1346280" algn="l" defTabSz="4306960" rtl="0" eaLnBrk="0" fontAlgn="base" hangingPunct="0">
        <a:spcBef>
          <a:spcPct val="20000"/>
        </a:spcBef>
        <a:spcAft>
          <a:spcPct val="0"/>
        </a:spcAft>
        <a:buChar char="–"/>
        <a:defRPr sz="13226">
          <a:solidFill>
            <a:schemeClr val="tx1"/>
          </a:solidFill>
          <a:latin typeface="+mn-lt"/>
          <a:ea typeface="MS PGothic" panose="020B0600070205080204" pitchFamily="34" charset="-128"/>
        </a:defRPr>
      </a:lvl2pPr>
      <a:lvl3pPr marL="5383700" indent="-1076741" algn="l" defTabSz="4306960" rtl="0" eaLnBrk="0" fontAlgn="base" hangingPunct="0">
        <a:spcBef>
          <a:spcPct val="20000"/>
        </a:spcBef>
        <a:spcAft>
          <a:spcPct val="0"/>
        </a:spcAft>
        <a:buChar char="•"/>
        <a:defRPr sz="11260">
          <a:solidFill>
            <a:schemeClr val="tx1"/>
          </a:solidFill>
          <a:latin typeface="+mn-lt"/>
          <a:ea typeface="MS PGothic" panose="020B0600070205080204" pitchFamily="34" charset="-128"/>
        </a:defRPr>
      </a:lvl3pPr>
      <a:lvl4pPr marL="7537180" indent="-1076741" algn="l" defTabSz="4306960" rtl="0" eaLnBrk="0" fontAlgn="base" hangingPunct="0">
        <a:spcBef>
          <a:spcPct val="20000"/>
        </a:spcBef>
        <a:spcAft>
          <a:spcPct val="0"/>
        </a:spcAft>
        <a:buChar char="–"/>
        <a:defRPr sz="9473">
          <a:solidFill>
            <a:schemeClr val="tx1"/>
          </a:solidFill>
          <a:latin typeface="+mn-lt"/>
          <a:ea typeface="MS PGothic" panose="020B0600070205080204" pitchFamily="34" charset="-128"/>
        </a:defRPr>
      </a:lvl4pPr>
      <a:lvl5pPr marL="9690660" indent="-1075322" algn="l" defTabSz="4306960" rtl="0" eaLnBrk="0" fontAlgn="base" hangingPunct="0">
        <a:spcBef>
          <a:spcPct val="20000"/>
        </a:spcBef>
        <a:spcAft>
          <a:spcPct val="0"/>
        </a:spcAft>
        <a:buChar char="»"/>
        <a:defRPr sz="9473">
          <a:solidFill>
            <a:schemeClr val="tx1"/>
          </a:solidFill>
          <a:latin typeface="+mn-lt"/>
          <a:ea typeface="MS PGothic" panose="020B0600070205080204" pitchFamily="34" charset="-128"/>
        </a:defRPr>
      </a:lvl5pPr>
      <a:lvl6pPr marL="10110588" indent="-1076059" algn="l" defTabSz="4307142" rtl="0" fontAlgn="base">
        <a:spcBef>
          <a:spcPct val="20000"/>
        </a:spcBef>
        <a:spcAft>
          <a:spcPct val="0"/>
        </a:spcAft>
        <a:buChar char="»"/>
        <a:defRPr sz="9473">
          <a:solidFill>
            <a:schemeClr val="tx1"/>
          </a:solidFill>
          <a:latin typeface="+mn-lt"/>
          <a:ea typeface="+mn-ea"/>
        </a:defRPr>
      </a:lvl6pPr>
      <a:lvl7pPr marL="10529379" indent="-1076059" algn="l" defTabSz="4307142" rtl="0" fontAlgn="base">
        <a:spcBef>
          <a:spcPct val="20000"/>
        </a:spcBef>
        <a:spcAft>
          <a:spcPct val="0"/>
        </a:spcAft>
        <a:buChar char="»"/>
        <a:defRPr sz="9473">
          <a:solidFill>
            <a:schemeClr val="tx1"/>
          </a:solidFill>
          <a:latin typeface="+mn-lt"/>
          <a:ea typeface="+mn-ea"/>
        </a:defRPr>
      </a:lvl7pPr>
      <a:lvl8pPr marL="10948169" indent="-1076059" algn="l" defTabSz="4307142" rtl="0" fontAlgn="base">
        <a:spcBef>
          <a:spcPct val="20000"/>
        </a:spcBef>
        <a:spcAft>
          <a:spcPct val="0"/>
        </a:spcAft>
        <a:buChar char="»"/>
        <a:defRPr sz="9473">
          <a:solidFill>
            <a:schemeClr val="tx1"/>
          </a:solidFill>
          <a:latin typeface="+mn-lt"/>
          <a:ea typeface="+mn-ea"/>
        </a:defRPr>
      </a:lvl8pPr>
      <a:lvl9pPr marL="11366960" indent="-1076059" algn="l" defTabSz="4307142" rtl="0" fontAlgn="base">
        <a:spcBef>
          <a:spcPct val="20000"/>
        </a:spcBef>
        <a:spcAft>
          <a:spcPct val="0"/>
        </a:spcAft>
        <a:buChar char="»"/>
        <a:defRPr sz="9473">
          <a:solidFill>
            <a:schemeClr val="tx1"/>
          </a:solidFill>
          <a:latin typeface="+mn-lt"/>
          <a:ea typeface="+mn-ea"/>
        </a:defRPr>
      </a:lvl9pPr>
    </p:bodyStyle>
    <p:otherStyle>
      <a:defPPr>
        <a:defRPr lang="en-US"/>
      </a:defPPr>
      <a:lvl1pPr marL="0" algn="l" defTabSz="418790" rtl="0" eaLnBrk="1" latinLnBrk="0" hangingPunct="1">
        <a:defRPr sz="1609" kern="1200">
          <a:solidFill>
            <a:schemeClr val="tx1"/>
          </a:solidFill>
          <a:latin typeface="+mn-lt"/>
          <a:ea typeface="+mn-ea"/>
          <a:cs typeface="+mn-cs"/>
        </a:defRPr>
      </a:lvl1pPr>
      <a:lvl2pPr marL="418790" algn="l" defTabSz="418790" rtl="0" eaLnBrk="1" latinLnBrk="0" hangingPunct="1">
        <a:defRPr sz="1609" kern="1200">
          <a:solidFill>
            <a:schemeClr val="tx1"/>
          </a:solidFill>
          <a:latin typeface="+mn-lt"/>
          <a:ea typeface="+mn-ea"/>
          <a:cs typeface="+mn-cs"/>
        </a:defRPr>
      </a:lvl2pPr>
      <a:lvl3pPr marL="837581" algn="l" defTabSz="418790" rtl="0" eaLnBrk="1" latinLnBrk="0" hangingPunct="1">
        <a:defRPr sz="1609" kern="1200">
          <a:solidFill>
            <a:schemeClr val="tx1"/>
          </a:solidFill>
          <a:latin typeface="+mn-lt"/>
          <a:ea typeface="+mn-ea"/>
          <a:cs typeface="+mn-cs"/>
        </a:defRPr>
      </a:lvl3pPr>
      <a:lvl4pPr marL="1256372" algn="l" defTabSz="418790" rtl="0" eaLnBrk="1" latinLnBrk="0" hangingPunct="1">
        <a:defRPr sz="1609" kern="1200">
          <a:solidFill>
            <a:schemeClr val="tx1"/>
          </a:solidFill>
          <a:latin typeface="+mn-lt"/>
          <a:ea typeface="+mn-ea"/>
          <a:cs typeface="+mn-cs"/>
        </a:defRPr>
      </a:lvl4pPr>
      <a:lvl5pPr marL="1675162" algn="l" defTabSz="418790" rtl="0" eaLnBrk="1" latinLnBrk="0" hangingPunct="1">
        <a:defRPr sz="1609" kern="1200">
          <a:solidFill>
            <a:schemeClr val="tx1"/>
          </a:solidFill>
          <a:latin typeface="+mn-lt"/>
          <a:ea typeface="+mn-ea"/>
          <a:cs typeface="+mn-cs"/>
        </a:defRPr>
      </a:lvl5pPr>
      <a:lvl6pPr marL="2093952" algn="l" defTabSz="418790" rtl="0" eaLnBrk="1" latinLnBrk="0" hangingPunct="1">
        <a:defRPr sz="1609" kern="1200">
          <a:solidFill>
            <a:schemeClr val="tx1"/>
          </a:solidFill>
          <a:latin typeface="+mn-lt"/>
          <a:ea typeface="+mn-ea"/>
          <a:cs typeface="+mn-cs"/>
        </a:defRPr>
      </a:lvl6pPr>
      <a:lvl7pPr marL="2512742" algn="l" defTabSz="418790" rtl="0" eaLnBrk="1" latinLnBrk="0" hangingPunct="1">
        <a:defRPr sz="1609" kern="1200">
          <a:solidFill>
            <a:schemeClr val="tx1"/>
          </a:solidFill>
          <a:latin typeface="+mn-lt"/>
          <a:ea typeface="+mn-ea"/>
          <a:cs typeface="+mn-cs"/>
        </a:defRPr>
      </a:lvl7pPr>
      <a:lvl8pPr marL="2931533" algn="l" defTabSz="418790" rtl="0" eaLnBrk="1" latinLnBrk="0" hangingPunct="1">
        <a:defRPr sz="1609" kern="1200">
          <a:solidFill>
            <a:schemeClr val="tx1"/>
          </a:solidFill>
          <a:latin typeface="+mn-lt"/>
          <a:ea typeface="+mn-ea"/>
          <a:cs typeface="+mn-cs"/>
        </a:defRPr>
      </a:lvl8pPr>
      <a:lvl9pPr marL="3350323" algn="l" defTabSz="418790" rtl="0" eaLnBrk="1" latinLnBrk="0" hangingPunct="1">
        <a:defRPr sz="16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0"/>
            <a:ext cx="51206400" cy="28803600"/>
          </a:xfrm>
          <a:prstGeom prst="rect">
            <a:avLst/>
          </a:prstGeom>
          <a:gradFill rotWithShape="0">
            <a:gsLst>
              <a:gs pos="0">
                <a:srgbClr val="002B88"/>
              </a:gs>
              <a:gs pos="100000">
                <a:srgbClr val="00143F"/>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500">
                <a:solidFill>
                  <a:schemeClr val="tx1"/>
                </a:solidFill>
                <a:latin typeface="Arial" panose="020B0604020202020204" pitchFamily="34" charset="0"/>
                <a:ea typeface="MS PGothic" panose="020B0600070205080204" pitchFamily="34" charset="-128"/>
              </a:defRPr>
            </a:lvl1pPr>
            <a:lvl2pPr marL="742950" indent="-285750">
              <a:defRPr sz="2500">
                <a:solidFill>
                  <a:schemeClr val="tx1"/>
                </a:solidFill>
                <a:latin typeface="Arial" panose="020B0604020202020204" pitchFamily="34" charset="0"/>
                <a:ea typeface="MS PGothic" panose="020B0600070205080204" pitchFamily="34" charset="-128"/>
              </a:defRPr>
            </a:lvl2pPr>
            <a:lvl3pPr marL="1143000" indent="-228600">
              <a:defRPr sz="2500">
                <a:solidFill>
                  <a:schemeClr val="tx1"/>
                </a:solidFill>
                <a:latin typeface="Arial" panose="020B0604020202020204" pitchFamily="34" charset="0"/>
                <a:ea typeface="MS PGothic" panose="020B0600070205080204" pitchFamily="34" charset="-128"/>
              </a:defRPr>
            </a:lvl3pPr>
            <a:lvl4pPr marL="1600200" indent="-228600">
              <a:defRPr sz="2500">
                <a:solidFill>
                  <a:schemeClr val="tx1"/>
                </a:solidFill>
                <a:latin typeface="Arial" panose="020B0604020202020204" pitchFamily="34" charset="0"/>
                <a:ea typeface="MS PGothic" panose="020B0600070205080204" pitchFamily="34" charset="-128"/>
              </a:defRPr>
            </a:lvl4pPr>
            <a:lvl5pPr marL="2057400" indent="-228600">
              <a:defRPr sz="25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9pPr>
          </a:lstStyle>
          <a:p>
            <a:endParaRPr lang="en-US" altLang="en-US" sz="2234"/>
          </a:p>
        </p:txBody>
      </p:sp>
      <p:sp>
        <p:nvSpPr>
          <p:cNvPr id="2051" name="Rectangle 12"/>
          <p:cNvSpPr>
            <a:spLocks noChangeArrowheads="1"/>
          </p:cNvSpPr>
          <p:nvPr/>
        </p:nvSpPr>
        <p:spPr bwMode="auto">
          <a:xfrm>
            <a:off x="443276" y="510703"/>
            <a:ext cx="50318924" cy="3881336"/>
          </a:xfrm>
          <a:prstGeom prst="rect">
            <a:avLst/>
          </a:prstGeom>
          <a:solidFill>
            <a:srgbClr val="F9F9F9"/>
          </a:solidFill>
          <a:ln w="25400">
            <a:solidFill>
              <a:srgbClr val="EEEEEE"/>
            </a:solidFill>
            <a:miter lim="800000"/>
            <a:headEnd/>
            <a:tailEnd/>
          </a:ln>
        </p:spPr>
        <p:txBody>
          <a:bodyPr lIns="245137" tIns="204281" rIns="245137" bIns="204281"/>
          <a:lstStyle>
            <a:lvl1pPr>
              <a:defRPr sz="2500">
                <a:solidFill>
                  <a:schemeClr val="tx1"/>
                </a:solidFill>
                <a:latin typeface="Arial" panose="020B0604020202020204" pitchFamily="34" charset="0"/>
                <a:ea typeface="MS PGothic" panose="020B0600070205080204" pitchFamily="34" charset="-128"/>
              </a:defRPr>
            </a:lvl1pPr>
            <a:lvl2pPr marL="742950" indent="-285750">
              <a:defRPr sz="2500">
                <a:solidFill>
                  <a:schemeClr val="tx1"/>
                </a:solidFill>
                <a:latin typeface="Arial" panose="020B0604020202020204" pitchFamily="34" charset="0"/>
                <a:ea typeface="MS PGothic" panose="020B0600070205080204" pitchFamily="34" charset="-128"/>
              </a:defRPr>
            </a:lvl2pPr>
            <a:lvl3pPr marL="1143000" indent="-228600">
              <a:defRPr sz="2500">
                <a:solidFill>
                  <a:schemeClr val="tx1"/>
                </a:solidFill>
                <a:latin typeface="Arial" panose="020B0604020202020204" pitchFamily="34" charset="0"/>
                <a:ea typeface="MS PGothic" panose="020B0600070205080204" pitchFamily="34" charset="-128"/>
              </a:defRPr>
            </a:lvl3pPr>
            <a:lvl4pPr marL="1600200" indent="-228600">
              <a:defRPr sz="2500">
                <a:solidFill>
                  <a:schemeClr val="tx1"/>
                </a:solidFill>
                <a:latin typeface="Arial" panose="020B0604020202020204" pitchFamily="34" charset="0"/>
                <a:ea typeface="MS PGothic" panose="020B0600070205080204" pitchFamily="34" charset="-128"/>
              </a:defRPr>
            </a:lvl4pPr>
            <a:lvl5pPr marL="2057400" indent="-228600">
              <a:defRPr sz="25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9pPr>
          </a:lstStyle>
          <a:p>
            <a:endParaRPr lang="en-US" altLang="en-US" sz="2234"/>
          </a:p>
        </p:txBody>
      </p:sp>
      <p:sp>
        <p:nvSpPr>
          <p:cNvPr id="2052" name="Text Box 7"/>
          <p:cNvSpPr txBox="1">
            <a:spLocks noChangeArrowheads="1"/>
          </p:cNvSpPr>
          <p:nvPr/>
        </p:nvSpPr>
        <p:spPr bwMode="auto">
          <a:xfrm>
            <a:off x="17414674" y="1067166"/>
            <a:ext cx="32726446" cy="3086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defRPr sz="2500">
                <a:solidFill>
                  <a:schemeClr val="tx1"/>
                </a:solidFill>
                <a:latin typeface="Arial" panose="020B0604020202020204" pitchFamily="34" charset="0"/>
                <a:ea typeface="MS PGothic" panose="020B0600070205080204" pitchFamily="34" charset="-128"/>
              </a:defRPr>
            </a:lvl1pPr>
            <a:lvl2pPr marL="742950" indent="-285750">
              <a:defRPr sz="2500">
                <a:solidFill>
                  <a:schemeClr val="tx1"/>
                </a:solidFill>
                <a:latin typeface="Arial" panose="020B0604020202020204" pitchFamily="34" charset="0"/>
                <a:ea typeface="MS PGothic" panose="020B0600070205080204" pitchFamily="34" charset="-128"/>
              </a:defRPr>
            </a:lvl2pPr>
            <a:lvl3pPr marL="1143000" indent="-228600">
              <a:defRPr sz="2500">
                <a:solidFill>
                  <a:schemeClr val="tx1"/>
                </a:solidFill>
                <a:latin typeface="Arial" panose="020B0604020202020204" pitchFamily="34" charset="0"/>
                <a:ea typeface="MS PGothic" panose="020B0600070205080204" pitchFamily="34" charset="-128"/>
              </a:defRPr>
            </a:lvl3pPr>
            <a:lvl4pPr marL="1600200" indent="-228600">
              <a:defRPr sz="2500">
                <a:solidFill>
                  <a:schemeClr val="tx1"/>
                </a:solidFill>
                <a:latin typeface="Arial" panose="020B0604020202020204" pitchFamily="34" charset="0"/>
                <a:ea typeface="MS PGothic" panose="020B0600070205080204" pitchFamily="34" charset="-128"/>
              </a:defRPr>
            </a:lvl4pPr>
            <a:lvl5pPr marL="2057400" indent="-228600">
              <a:defRPr sz="25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9pPr>
          </a:lstStyle>
          <a:p>
            <a:pPr>
              <a:spcBef>
                <a:spcPct val="50000"/>
              </a:spcBef>
            </a:pPr>
            <a:r>
              <a:rPr lang="en-US" altLang="en-US" sz="8000" b="1" dirty="0"/>
              <a:t>Project Title (Arial font, 70-90pt.)</a:t>
            </a:r>
          </a:p>
          <a:p>
            <a:pPr>
              <a:spcBef>
                <a:spcPct val="50000"/>
              </a:spcBef>
            </a:pPr>
            <a:r>
              <a:rPr lang="en-US" altLang="en-US" sz="4800" dirty="0"/>
              <a:t>Name/Authors (Talk with your faculty mentor about the proper order in which to list authors, if applicable</a:t>
            </a:r>
            <a:r>
              <a:rPr lang="en-US" altLang="en-US" sz="4800" dirty="0" smtClean="0"/>
              <a:t>)</a:t>
            </a:r>
            <a:endParaRPr lang="en-US" altLang="en-US" sz="3750" dirty="0"/>
          </a:p>
          <a:p>
            <a:pPr>
              <a:lnSpc>
                <a:spcPct val="60000"/>
              </a:lnSpc>
              <a:spcBef>
                <a:spcPct val="50000"/>
              </a:spcBef>
            </a:pPr>
            <a:r>
              <a:rPr lang="en-US" altLang="en-US" sz="3600" dirty="0"/>
              <a:t>Institutional Affiliations (University, department/major/lab, etc.)</a:t>
            </a:r>
          </a:p>
        </p:txBody>
      </p:sp>
      <p:sp>
        <p:nvSpPr>
          <p:cNvPr id="2054" name="Rectangle 9"/>
          <p:cNvSpPr>
            <a:spLocks noChangeArrowheads="1"/>
          </p:cNvSpPr>
          <p:nvPr/>
        </p:nvSpPr>
        <p:spPr bwMode="auto">
          <a:xfrm>
            <a:off x="444797" y="4844578"/>
            <a:ext cx="16535400" cy="9719715"/>
          </a:xfrm>
          <a:prstGeom prst="rect">
            <a:avLst/>
          </a:prstGeom>
          <a:solidFill>
            <a:srgbClr val="F9F9F9"/>
          </a:solidFill>
          <a:ln w="25400">
            <a:solidFill>
              <a:srgbClr val="EEEEEE"/>
            </a:solidFill>
            <a:miter lim="800000"/>
            <a:headEnd/>
            <a:tailEnd/>
          </a:ln>
        </p:spPr>
        <p:txBody>
          <a:bodyPr wrap="square" lIns="245137" tIns="204281" rIns="245137" bIns="204281">
            <a:spAutoFit/>
          </a:bodyPr>
          <a:lstStyle>
            <a:lvl1pPr>
              <a:defRPr sz="2500">
                <a:solidFill>
                  <a:schemeClr val="tx1"/>
                </a:solidFill>
                <a:latin typeface="Arial" panose="020B0604020202020204" pitchFamily="34" charset="0"/>
                <a:ea typeface="MS PGothic" panose="020B0600070205080204" pitchFamily="34" charset="-128"/>
              </a:defRPr>
            </a:lvl1pPr>
            <a:lvl2pPr marL="742950" indent="-285750">
              <a:defRPr sz="2500">
                <a:solidFill>
                  <a:schemeClr val="tx1"/>
                </a:solidFill>
                <a:latin typeface="Arial" panose="020B0604020202020204" pitchFamily="34" charset="0"/>
                <a:ea typeface="MS PGothic" panose="020B0600070205080204" pitchFamily="34" charset="-128"/>
              </a:defRPr>
            </a:lvl2pPr>
            <a:lvl3pPr marL="1143000" indent="-228600">
              <a:defRPr sz="2500">
                <a:solidFill>
                  <a:schemeClr val="tx1"/>
                </a:solidFill>
                <a:latin typeface="Arial" panose="020B0604020202020204" pitchFamily="34" charset="0"/>
                <a:ea typeface="MS PGothic" panose="020B0600070205080204" pitchFamily="34" charset="-128"/>
              </a:defRPr>
            </a:lvl3pPr>
            <a:lvl4pPr marL="1600200" indent="-228600">
              <a:defRPr sz="2500">
                <a:solidFill>
                  <a:schemeClr val="tx1"/>
                </a:solidFill>
                <a:latin typeface="Arial" panose="020B0604020202020204" pitchFamily="34" charset="0"/>
                <a:ea typeface="MS PGothic" panose="020B0600070205080204" pitchFamily="34" charset="-128"/>
              </a:defRPr>
            </a:lvl4pPr>
            <a:lvl5pPr marL="2057400" indent="-228600">
              <a:defRPr sz="25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9pPr>
          </a:lstStyle>
          <a:p>
            <a:pPr>
              <a:defRPr/>
            </a:pPr>
            <a:r>
              <a:rPr lang="en-US" altLang="en-US" sz="5200" b="1" dirty="0">
                <a:solidFill>
                  <a:srgbClr val="364253"/>
                </a:solidFill>
              </a:rPr>
              <a:t>Introduction</a:t>
            </a:r>
          </a:p>
          <a:p>
            <a:pPr>
              <a:defRPr/>
            </a:pPr>
            <a:endParaRPr lang="en-US" altLang="en-US" sz="3600" dirty="0">
              <a:latin typeface="Times New Roman" panose="02020603050405020304" pitchFamily="18" charset="0"/>
            </a:endParaRPr>
          </a:p>
          <a:p>
            <a:pPr>
              <a:defRPr/>
            </a:pPr>
            <a:r>
              <a:rPr lang="en-US" altLang="en-US" sz="3600" dirty="0">
                <a:latin typeface="Times New Roman" panose="02020603050405020304" pitchFamily="18" charset="0"/>
                <a:cs typeface="Times New Roman" panose="02020603050405020304" pitchFamily="18" charset="0"/>
              </a:rPr>
              <a:t>San Serif fonts, such as Arial or Helvetica, are commonly used for the title and for headings.  Headers are typically at least 36-48 pt. font; we recommend 48 or even a bit bigger (we used 52 for headings) for best viewing on the screen. </a:t>
            </a:r>
          </a:p>
          <a:p>
            <a:pPr>
              <a:defRPr/>
            </a:pPr>
            <a:endParaRPr lang="en-US" altLang="en-US" sz="3600" dirty="0">
              <a:latin typeface="Times New Roman" panose="02020603050405020304" pitchFamily="18" charset="0"/>
              <a:cs typeface="Times New Roman" panose="02020603050405020304" pitchFamily="18" charset="0"/>
            </a:endParaRPr>
          </a:p>
          <a:p>
            <a:pPr>
              <a:defRPr/>
            </a:pPr>
            <a:r>
              <a:rPr lang="en-US" altLang="en-US" sz="3600" dirty="0">
                <a:latin typeface="Times New Roman" panose="02020603050405020304" pitchFamily="18" charset="0"/>
                <a:cs typeface="Times New Roman" panose="02020603050405020304" pitchFamily="18" charset="0"/>
              </a:rPr>
              <a:t>Serif fonts, such as Times New Roman, are commonly used for the text. Body text is typically 24-36pt, we recommend at least 36 for best viewing. </a:t>
            </a:r>
          </a:p>
          <a:p>
            <a:pPr>
              <a:defRPr/>
            </a:pPr>
            <a:endParaRPr lang="en-US" altLang="en-US" sz="3600" dirty="0">
              <a:latin typeface="Times New Roman" panose="02020603050405020304" pitchFamily="18" charset="0"/>
              <a:cs typeface="Times New Roman" panose="02020603050405020304" pitchFamily="18" charset="0"/>
            </a:endParaRPr>
          </a:p>
          <a:p>
            <a:pPr>
              <a:defRPr/>
            </a:pPr>
            <a:r>
              <a:rPr lang="en-US" altLang="en-US" sz="3600" dirty="0">
                <a:latin typeface="Times New Roman" panose="02020603050405020304" pitchFamily="18" charset="0"/>
                <a:cs typeface="Times New Roman" panose="02020603050405020304" pitchFamily="18" charset="0"/>
              </a:rPr>
              <a:t>This text is 36pt Times New Roman font. </a:t>
            </a:r>
          </a:p>
          <a:p>
            <a:pPr>
              <a:defRPr/>
            </a:pPr>
            <a:endParaRPr lang="en-US" altLang="en-US" sz="2860" dirty="0">
              <a:latin typeface="+mn-lt"/>
            </a:endParaRPr>
          </a:p>
          <a:p>
            <a:pPr>
              <a:defRPr/>
            </a:pPr>
            <a:endParaRPr lang="en-US" altLang="en-US" sz="2860" dirty="0">
              <a:latin typeface="+mn-lt"/>
            </a:endParaRPr>
          </a:p>
          <a:p>
            <a:pPr>
              <a:defRPr/>
            </a:pPr>
            <a:endParaRPr lang="en-US" altLang="en-US" sz="2860" dirty="0">
              <a:latin typeface="+mn-lt"/>
            </a:endParaRPr>
          </a:p>
          <a:p>
            <a:pPr>
              <a:defRPr/>
            </a:pPr>
            <a:endParaRPr lang="en-US" altLang="en-US" sz="2860" dirty="0">
              <a:latin typeface="+mn-lt"/>
            </a:endParaRPr>
          </a:p>
          <a:p>
            <a:pPr>
              <a:defRPr/>
            </a:pPr>
            <a:endParaRPr lang="en-US" altLang="en-US" sz="2860" dirty="0">
              <a:latin typeface="+mn-lt"/>
            </a:endParaRPr>
          </a:p>
          <a:p>
            <a:pPr>
              <a:defRPr/>
            </a:pPr>
            <a:endParaRPr lang="en-US" altLang="en-US" sz="2860" dirty="0">
              <a:latin typeface="+mn-lt"/>
            </a:endParaRPr>
          </a:p>
          <a:p>
            <a:pPr>
              <a:defRPr/>
            </a:pPr>
            <a:endParaRPr lang="en-US" altLang="en-US" sz="2860" dirty="0">
              <a:latin typeface="+mn-lt"/>
            </a:endParaRPr>
          </a:p>
          <a:p>
            <a:pPr>
              <a:defRPr/>
            </a:pPr>
            <a:endParaRPr lang="en-US" altLang="en-US" sz="2860" dirty="0">
              <a:latin typeface="+mn-lt"/>
            </a:endParaRPr>
          </a:p>
        </p:txBody>
      </p:sp>
      <p:sp>
        <p:nvSpPr>
          <p:cNvPr id="2055" name="Rectangle 11"/>
          <p:cNvSpPr>
            <a:spLocks noChangeArrowheads="1"/>
          </p:cNvSpPr>
          <p:nvPr/>
        </p:nvSpPr>
        <p:spPr bwMode="auto">
          <a:xfrm>
            <a:off x="443276" y="15016067"/>
            <a:ext cx="16512677" cy="4407492"/>
          </a:xfrm>
          <a:prstGeom prst="rect">
            <a:avLst/>
          </a:prstGeom>
          <a:solidFill>
            <a:srgbClr val="F9F9F9"/>
          </a:solidFill>
          <a:ln w="25400">
            <a:solidFill>
              <a:srgbClr val="EEEEEE"/>
            </a:solidFill>
            <a:miter lim="800000"/>
            <a:headEnd/>
            <a:tailEnd/>
          </a:ln>
        </p:spPr>
        <p:txBody>
          <a:bodyPr wrap="square" lIns="245137" tIns="204281" rIns="245137" bIns="204281">
            <a:spAutoFit/>
          </a:bodyPr>
          <a:lstStyle>
            <a:lvl1pPr>
              <a:defRPr sz="2500">
                <a:solidFill>
                  <a:schemeClr val="tx1"/>
                </a:solidFill>
                <a:latin typeface="Arial" panose="020B0604020202020204" pitchFamily="34" charset="0"/>
                <a:ea typeface="MS PGothic" panose="020B0600070205080204" pitchFamily="34" charset="-128"/>
              </a:defRPr>
            </a:lvl1pPr>
            <a:lvl2pPr marL="742950" indent="-285750">
              <a:defRPr sz="2500">
                <a:solidFill>
                  <a:schemeClr val="tx1"/>
                </a:solidFill>
                <a:latin typeface="Arial" panose="020B0604020202020204" pitchFamily="34" charset="0"/>
                <a:ea typeface="MS PGothic" panose="020B0600070205080204" pitchFamily="34" charset="-128"/>
              </a:defRPr>
            </a:lvl2pPr>
            <a:lvl3pPr marL="1143000" indent="-228600">
              <a:defRPr sz="2500">
                <a:solidFill>
                  <a:schemeClr val="tx1"/>
                </a:solidFill>
                <a:latin typeface="Arial" panose="020B0604020202020204" pitchFamily="34" charset="0"/>
                <a:ea typeface="MS PGothic" panose="020B0600070205080204" pitchFamily="34" charset="-128"/>
              </a:defRPr>
            </a:lvl3pPr>
            <a:lvl4pPr marL="1600200" indent="-228600">
              <a:defRPr sz="2500">
                <a:solidFill>
                  <a:schemeClr val="tx1"/>
                </a:solidFill>
                <a:latin typeface="Arial" panose="020B0604020202020204" pitchFamily="34" charset="0"/>
                <a:ea typeface="MS PGothic" panose="020B0600070205080204" pitchFamily="34" charset="-128"/>
              </a:defRPr>
            </a:lvl4pPr>
            <a:lvl5pPr marL="2057400" indent="-228600">
              <a:defRPr sz="25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9pPr>
          </a:lstStyle>
          <a:p>
            <a:pPr>
              <a:defRPr/>
            </a:pPr>
            <a:r>
              <a:rPr lang="en-US" altLang="en-US" sz="5200" b="1" dirty="0">
                <a:solidFill>
                  <a:srgbClr val="364253"/>
                </a:solidFill>
              </a:rPr>
              <a:t>Research Question/Hypothesis/Objectives</a:t>
            </a:r>
          </a:p>
          <a:p>
            <a:pPr>
              <a:defRPr/>
            </a:pPr>
            <a:endParaRPr lang="en-US" altLang="en-US" sz="2860" dirty="0">
              <a:latin typeface="+mn-lt"/>
            </a:endParaRPr>
          </a:p>
          <a:p>
            <a:pPr>
              <a:defRPr/>
            </a:pPr>
            <a:r>
              <a:rPr lang="en-US" altLang="en-US" sz="3600" dirty="0">
                <a:latin typeface="Times New Roman" panose="02020603050405020304" pitchFamily="18" charset="0"/>
                <a:cs typeface="Times New Roman" panose="02020603050405020304" pitchFamily="18" charset="0"/>
              </a:rPr>
              <a:t>36 point Times New Roman font</a:t>
            </a:r>
          </a:p>
          <a:p>
            <a:pPr>
              <a:defRPr/>
            </a:pPr>
            <a:endParaRPr lang="en-US" altLang="en-US" sz="2860" dirty="0">
              <a:solidFill>
                <a:srgbClr val="364253"/>
              </a:solidFill>
              <a:latin typeface="+mn-lt"/>
            </a:endParaRPr>
          </a:p>
          <a:p>
            <a:pPr>
              <a:defRPr/>
            </a:pPr>
            <a:endParaRPr lang="en-US" altLang="en-US" sz="2860" dirty="0">
              <a:solidFill>
                <a:srgbClr val="364253"/>
              </a:solidFill>
              <a:latin typeface="+mn-lt"/>
            </a:endParaRPr>
          </a:p>
          <a:p>
            <a:pPr>
              <a:defRPr/>
            </a:pPr>
            <a:endParaRPr lang="en-US" altLang="en-US" sz="2860" dirty="0">
              <a:solidFill>
                <a:srgbClr val="364253"/>
              </a:solidFill>
              <a:latin typeface="+mn-lt"/>
            </a:endParaRPr>
          </a:p>
          <a:p>
            <a:pPr>
              <a:defRPr/>
            </a:pPr>
            <a:endParaRPr lang="en-US" altLang="en-US" sz="2860" dirty="0">
              <a:solidFill>
                <a:srgbClr val="364253"/>
              </a:solidFill>
              <a:latin typeface="+mn-lt"/>
            </a:endParaRPr>
          </a:p>
          <a:p>
            <a:pPr>
              <a:defRPr/>
            </a:pPr>
            <a:endParaRPr lang="en-US" altLang="en-US" sz="2860" dirty="0">
              <a:solidFill>
                <a:srgbClr val="364253"/>
              </a:solidFill>
              <a:latin typeface="+mn-lt"/>
            </a:endParaRPr>
          </a:p>
        </p:txBody>
      </p:sp>
      <p:sp>
        <p:nvSpPr>
          <p:cNvPr id="2056" name="Rectangle 12"/>
          <p:cNvSpPr>
            <a:spLocks noChangeArrowheads="1"/>
          </p:cNvSpPr>
          <p:nvPr/>
        </p:nvSpPr>
        <p:spPr bwMode="auto">
          <a:xfrm>
            <a:off x="17449800" y="4844578"/>
            <a:ext cx="16503316" cy="6876036"/>
          </a:xfrm>
          <a:prstGeom prst="rect">
            <a:avLst/>
          </a:prstGeom>
          <a:solidFill>
            <a:srgbClr val="F9F9F9"/>
          </a:solidFill>
          <a:ln w="25400">
            <a:solidFill>
              <a:srgbClr val="EEEEEE"/>
            </a:solidFill>
            <a:miter lim="800000"/>
            <a:headEnd/>
            <a:tailEnd/>
          </a:ln>
        </p:spPr>
        <p:txBody>
          <a:bodyPr lIns="245137" tIns="204281" rIns="245137" bIns="204281"/>
          <a:lstStyle>
            <a:lvl1pPr>
              <a:defRPr sz="2500">
                <a:solidFill>
                  <a:schemeClr val="tx1"/>
                </a:solidFill>
                <a:latin typeface="Arial" panose="020B0604020202020204" pitchFamily="34" charset="0"/>
                <a:ea typeface="MS PGothic" panose="020B0600070205080204" pitchFamily="34" charset="-128"/>
              </a:defRPr>
            </a:lvl1pPr>
            <a:lvl2pPr marL="742950" indent="-285750">
              <a:defRPr sz="2500">
                <a:solidFill>
                  <a:schemeClr val="tx1"/>
                </a:solidFill>
                <a:latin typeface="Arial" panose="020B0604020202020204" pitchFamily="34" charset="0"/>
                <a:ea typeface="MS PGothic" panose="020B0600070205080204" pitchFamily="34" charset="-128"/>
              </a:defRPr>
            </a:lvl2pPr>
            <a:lvl3pPr marL="1143000" indent="-228600">
              <a:defRPr sz="2500">
                <a:solidFill>
                  <a:schemeClr val="tx1"/>
                </a:solidFill>
                <a:latin typeface="Arial" panose="020B0604020202020204" pitchFamily="34" charset="0"/>
                <a:ea typeface="MS PGothic" panose="020B0600070205080204" pitchFamily="34" charset="-128"/>
              </a:defRPr>
            </a:lvl3pPr>
            <a:lvl4pPr marL="1600200" indent="-228600">
              <a:defRPr sz="2500">
                <a:solidFill>
                  <a:schemeClr val="tx1"/>
                </a:solidFill>
                <a:latin typeface="Arial" panose="020B0604020202020204" pitchFamily="34" charset="0"/>
                <a:ea typeface="MS PGothic" panose="020B0600070205080204" pitchFamily="34" charset="-128"/>
              </a:defRPr>
            </a:lvl4pPr>
            <a:lvl5pPr marL="2057400" indent="-228600">
              <a:defRPr sz="25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9pPr>
          </a:lstStyle>
          <a:p>
            <a:r>
              <a:rPr lang="en-US" altLang="en-US" sz="5200" b="1" dirty="0" smtClean="0">
                <a:solidFill>
                  <a:srgbClr val="364253"/>
                </a:solidFill>
              </a:rPr>
              <a:t>Results</a:t>
            </a:r>
            <a:endParaRPr lang="en-US" altLang="en-US" sz="5200" b="1" dirty="0">
              <a:solidFill>
                <a:srgbClr val="364253"/>
              </a:solidFill>
            </a:endParaRPr>
          </a:p>
          <a:p>
            <a:endParaRPr lang="en-US" altLang="en-US" sz="2860" dirty="0">
              <a:latin typeface="Times New Roman" panose="02020603050405020304" pitchFamily="18" charset="0"/>
            </a:endParaRPr>
          </a:p>
          <a:p>
            <a:r>
              <a:rPr lang="en-US" altLang="en-US" sz="3600" dirty="0">
                <a:latin typeface="Times New Roman" panose="02020603050405020304" pitchFamily="18" charset="0"/>
                <a:cs typeface="Times New Roman" panose="02020603050405020304" pitchFamily="18" charset="0"/>
              </a:rPr>
              <a:t>36 point Times New Roman font</a:t>
            </a:r>
          </a:p>
        </p:txBody>
      </p:sp>
      <p:sp>
        <p:nvSpPr>
          <p:cNvPr id="2057" name="Rectangle 14"/>
          <p:cNvSpPr>
            <a:spLocks noChangeArrowheads="1"/>
          </p:cNvSpPr>
          <p:nvPr/>
        </p:nvSpPr>
        <p:spPr bwMode="auto">
          <a:xfrm>
            <a:off x="34423316" y="4844579"/>
            <a:ext cx="16338884" cy="10129058"/>
          </a:xfrm>
          <a:prstGeom prst="rect">
            <a:avLst/>
          </a:prstGeom>
          <a:solidFill>
            <a:srgbClr val="F9F9F9"/>
          </a:solidFill>
          <a:ln w="25400">
            <a:solidFill>
              <a:srgbClr val="EEEEEE"/>
            </a:solidFill>
            <a:miter lim="800000"/>
            <a:headEnd/>
            <a:tailEnd/>
          </a:ln>
        </p:spPr>
        <p:txBody>
          <a:bodyPr wrap="square" lIns="245137" tIns="204281" rIns="245137" bIns="204281">
            <a:spAutoFit/>
          </a:bodyPr>
          <a:lstStyle>
            <a:lvl1pPr>
              <a:defRPr sz="2500">
                <a:solidFill>
                  <a:schemeClr val="tx1"/>
                </a:solidFill>
                <a:latin typeface="Arial" panose="020B0604020202020204" pitchFamily="34" charset="0"/>
                <a:ea typeface="MS PGothic" panose="020B0600070205080204" pitchFamily="34" charset="-128"/>
              </a:defRPr>
            </a:lvl1pPr>
            <a:lvl2pPr marL="742950" indent="-285750">
              <a:defRPr sz="2500">
                <a:solidFill>
                  <a:schemeClr val="tx1"/>
                </a:solidFill>
                <a:latin typeface="Arial" panose="020B0604020202020204" pitchFamily="34" charset="0"/>
                <a:ea typeface="MS PGothic" panose="020B0600070205080204" pitchFamily="34" charset="-128"/>
              </a:defRPr>
            </a:lvl2pPr>
            <a:lvl3pPr marL="1143000" indent="-228600">
              <a:defRPr sz="2500">
                <a:solidFill>
                  <a:schemeClr val="tx1"/>
                </a:solidFill>
                <a:latin typeface="Arial" panose="020B0604020202020204" pitchFamily="34" charset="0"/>
                <a:ea typeface="MS PGothic" panose="020B0600070205080204" pitchFamily="34" charset="-128"/>
              </a:defRPr>
            </a:lvl3pPr>
            <a:lvl4pPr marL="1600200" indent="-228600">
              <a:defRPr sz="2500">
                <a:solidFill>
                  <a:schemeClr val="tx1"/>
                </a:solidFill>
                <a:latin typeface="Arial" panose="020B0604020202020204" pitchFamily="34" charset="0"/>
                <a:ea typeface="MS PGothic" panose="020B0600070205080204" pitchFamily="34" charset="-128"/>
              </a:defRPr>
            </a:lvl4pPr>
            <a:lvl5pPr marL="2057400" indent="-228600">
              <a:defRPr sz="25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9pPr>
          </a:lstStyle>
          <a:p>
            <a:r>
              <a:rPr lang="en-US" altLang="en-US" sz="5200" b="1" dirty="0">
                <a:solidFill>
                  <a:srgbClr val="364253"/>
                </a:solidFill>
              </a:rPr>
              <a:t>Conclusion</a:t>
            </a:r>
          </a:p>
          <a:p>
            <a:endParaRPr lang="en-US" altLang="en-US" sz="2860" dirty="0">
              <a:latin typeface="Times New Roman" panose="02020603050405020304" pitchFamily="18" charset="0"/>
            </a:endParaRPr>
          </a:p>
          <a:p>
            <a:r>
              <a:rPr lang="en-US" altLang="en-US" sz="3600" dirty="0">
                <a:latin typeface="Times New Roman" panose="02020603050405020304" pitchFamily="18" charset="0"/>
                <a:cs typeface="Times New Roman" panose="02020603050405020304" pitchFamily="18" charset="0"/>
              </a:rPr>
              <a:t>36 point Times New Roman font</a:t>
            </a:r>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a:p>
            <a:endParaRPr lang="en-US" altLang="en-US" sz="2860" dirty="0"/>
          </a:p>
        </p:txBody>
      </p:sp>
      <p:sp>
        <p:nvSpPr>
          <p:cNvPr id="2058" name="Rectangle 15"/>
          <p:cNvSpPr>
            <a:spLocks noChangeArrowheads="1"/>
          </p:cNvSpPr>
          <p:nvPr/>
        </p:nvSpPr>
        <p:spPr bwMode="auto">
          <a:xfrm>
            <a:off x="34423316" y="15426177"/>
            <a:ext cx="16338884" cy="7048215"/>
          </a:xfrm>
          <a:prstGeom prst="rect">
            <a:avLst/>
          </a:prstGeom>
          <a:solidFill>
            <a:srgbClr val="F9F9F9"/>
          </a:solidFill>
          <a:ln w="25400">
            <a:solidFill>
              <a:srgbClr val="EEEEEE"/>
            </a:solidFill>
            <a:miter lim="800000"/>
            <a:headEnd/>
            <a:tailEnd/>
          </a:ln>
        </p:spPr>
        <p:txBody>
          <a:bodyPr wrap="square" lIns="245137" tIns="204281" rIns="245137" bIns="204281">
            <a:spAutoFit/>
          </a:bodyPr>
          <a:lstStyle>
            <a:lvl1pPr>
              <a:defRPr sz="2500">
                <a:solidFill>
                  <a:schemeClr val="tx1"/>
                </a:solidFill>
                <a:latin typeface="Arial" panose="020B0604020202020204" pitchFamily="34" charset="0"/>
                <a:ea typeface="MS PGothic" panose="020B0600070205080204" pitchFamily="34" charset="-128"/>
              </a:defRPr>
            </a:lvl1pPr>
            <a:lvl2pPr marL="742950" indent="-285750">
              <a:defRPr sz="2500">
                <a:solidFill>
                  <a:schemeClr val="tx1"/>
                </a:solidFill>
                <a:latin typeface="Arial" panose="020B0604020202020204" pitchFamily="34" charset="0"/>
                <a:ea typeface="MS PGothic" panose="020B0600070205080204" pitchFamily="34" charset="-128"/>
              </a:defRPr>
            </a:lvl2pPr>
            <a:lvl3pPr marL="1143000" indent="-228600">
              <a:defRPr sz="2500">
                <a:solidFill>
                  <a:schemeClr val="tx1"/>
                </a:solidFill>
                <a:latin typeface="Arial" panose="020B0604020202020204" pitchFamily="34" charset="0"/>
                <a:ea typeface="MS PGothic" panose="020B0600070205080204" pitchFamily="34" charset="-128"/>
              </a:defRPr>
            </a:lvl3pPr>
            <a:lvl4pPr marL="1600200" indent="-228600">
              <a:defRPr sz="2500">
                <a:solidFill>
                  <a:schemeClr val="tx1"/>
                </a:solidFill>
                <a:latin typeface="Arial" panose="020B0604020202020204" pitchFamily="34" charset="0"/>
                <a:ea typeface="MS PGothic" panose="020B0600070205080204" pitchFamily="34" charset="-128"/>
              </a:defRPr>
            </a:lvl4pPr>
            <a:lvl5pPr marL="2057400" indent="-228600">
              <a:defRPr sz="25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9pPr>
          </a:lstStyle>
          <a:p>
            <a:r>
              <a:rPr lang="en-US" altLang="en-US" sz="5200" b="1" dirty="0">
                <a:solidFill>
                  <a:srgbClr val="364253"/>
                </a:solidFill>
              </a:rPr>
              <a:t>Next Steps/Future Direction/Significance</a:t>
            </a:r>
          </a:p>
          <a:p>
            <a:endParaRPr lang="en-US" altLang="en-US" sz="2860" dirty="0">
              <a:latin typeface="Times New Roman" panose="02020603050405020304" pitchFamily="18" charset="0"/>
            </a:endParaRPr>
          </a:p>
          <a:p>
            <a:r>
              <a:rPr lang="en-US" altLang="en-US" sz="3600" dirty="0">
                <a:latin typeface="Times New Roman" panose="02020603050405020304" pitchFamily="18" charset="0"/>
                <a:cs typeface="Times New Roman" panose="02020603050405020304" pitchFamily="18" charset="0"/>
              </a:rPr>
              <a:t>36 point Times New Roman font</a:t>
            </a: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p:txBody>
      </p:sp>
      <p:sp>
        <p:nvSpPr>
          <p:cNvPr id="2061" name="TextBox 6"/>
          <p:cNvSpPr txBox="1">
            <a:spLocks noChangeArrowheads="1"/>
          </p:cNvSpPr>
          <p:nvPr/>
        </p:nvSpPr>
        <p:spPr bwMode="auto">
          <a:xfrm>
            <a:off x="479922" y="27288875"/>
            <a:ext cx="6809362"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3150" dirty="0">
                <a:solidFill>
                  <a:schemeClr val="bg1"/>
                </a:solidFill>
              </a:rPr>
              <a:t>Contact Information</a:t>
            </a:r>
          </a:p>
          <a:p>
            <a:r>
              <a:rPr lang="en-US" altLang="en-US" sz="3150" dirty="0">
                <a:solidFill>
                  <a:schemeClr val="bg1"/>
                </a:solidFill>
              </a:rPr>
              <a:t>Email, Website, if applicable</a:t>
            </a:r>
          </a:p>
        </p:txBody>
      </p:sp>
      <p:sp>
        <p:nvSpPr>
          <p:cNvPr id="2063" name="Rectangle 7"/>
          <p:cNvSpPr>
            <a:spLocks noChangeArrowheads="1"/>
          </p:cNvSpPr>
          <p:nvPr/>
        </p:nvSpPr>
        <p:spPr bwMode="auto">
          <a:xfrm>
            <a:off x="17414674" y="12086619"/>
            <a:ext cx="16538442" cy="14749361"/>
          </a:xfrm>
          <a:prstGeom prst="rect">
            <a:avLst/>
          </a:prstGeom>
          <a:solidFill>
            <a:schemeClr val="accent5">
              <a:lumMod val="90000"/>
            </a:schemeClr>
          </a:solidFill>
          <a:ln w="9525" algn="ctr">
            <a:solidFill>
              <a:schemeClr val="tx1"/>
            </a:solidFill>
            <a:round/>
            <a:headEnd/>
            <a:tailEnd/>
          </a:ln>
        </p:spPr>
        <p:txBody>
          <a:bodyPr/>
          <a:lstStyle/>
          <a:p>
            <a:pPr>
              <a:defRPr/>
            </a:pPr>
            <a:endParaRPr lang="en-US" altLang="en-US" sz="2145">
              <a:solidFill>
                <a:srgbClr val="000000"/>
              </a:solidFill>
            </a:endParaRPr>
          </a:p>
        </p:txBody>
      </p:sp>
      <p:sp>
        <p:nvSpPr>
          <p:cNvPr id="2" name="TextBox 8"/>
          <p:cNvSpPr txBox="1">
            <a:spLocks noChangeArrowheads="1"/>
          </p:cNvSpPr>
          <p:nvPr/>
        </p:nvSpPr>
        <p:spPr bwMode="auto">
          <a:xfrm>
            <a:off x="17700458" y="12876779"/>
            <a:ext cx="16001999" cy="12624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3600" dirty="0">
                <a:latin typeface="Times New Roman" panose="02020603050405020304" pitchFamily="18" charset="0"/>
                <a:cs typeface="Times New Roman" panose="02020603050405020304" pitchFamily="18" charset="0"/>
              </a:rPr>
              <a:t>Use this space for graphics – charts, graphs, images, illustrations, etc. that help viewers visualize and contextualize your project. You can also incorporate images and graphics in other sections of your poster. </a:t>
            </a:r>
          </a:p>
          <a:p>
            <a:endParaRPr lang="en-US" altLang="en-US" sz="3600" dirty="0">
              <a:latin typeface="Times New Roman" panose="02020603050405020304" pitchFamily="18" charset="0"/>
              <a:cs typeface="Times New Roman" panose="02020603050405020304" pitchFamily="18" charset="0"/>
            </a:endParaRPr>
          </a:p>
          <a:p>
            <a:r>
              <a:rPr lang="en-US" altLang="en-US" sz="3600" dirty="0">
                <a:latin typeface="Times New Roman" panose="02020603050405020304" pitchFamily="18" charset="0"/>
                <a:cs typeface="Times New Roman" panose="02020603050405020304" pitchFamily="18" charset="0"/>
              </a:rPr>
              <a:t>Images and graphics draw people in and get their attention. They also help illustrate concepts and make an impact on those with limited knowledge of your area. Think of these as educational tools that help you tell a story at a glance. A good rule is to have a 50/50 ratio of text to graphics on your poster. </a:t>
            </a:r>
          </a:p>
          <a:p>
            <a:r>
              <a:rPr lang="en-US" altLang="en-US" sz="3600" dirty="0">
                <a:latin typeface="Times New Roman" panose="02020603050405020304" pitchFamily="18" charset="0"/>
                <a:cs typeface="Times New Roman" panose="02020603050405020304" pitchFamily="18" charset="0"/>
              </a:rPr>
              <a:t> </a:t>
            </a:r>
          </a:p>
          <a:p>
            <a:r>
              <a:rPr lang="en-US" altLang="en-US" sz="3600" dirty="0">
                <a:latin typeface="Times New Roman" panose="02020603050405020304" pitchFamily="18" charset="0"/>
                <a:cs typeface="Times New Roman" panose="02020603050405020304" pitchFamily="18" charset="0"/>
              </a:rPr>
              <a:t>When it comes to graphs, simple is better. Graphs should tell the story and be easy to interpret. If your viewers need to spend time interpreting the graph or it requires the use of a complicated legend, then it needs to be simplified. In addition, avoid using 3D graphics for 2D data, as this will only confuse your viewers. </a:t>
            </a:r>
          </a:p>
          <a:p>
            <a:r>
              <a:rPr lang="en-US" altLang="en-US" sz="3600" dirty="0">
                <a:latin typeface="Times New Roman" panose="02020603050405020304" pitchFamily="18" charset="0"/>
                <a:cs typeface="Times New Roman" panose="02020603050405020304" pitchFamily="18" charset="0"/>
              </a:rPr>
              <a:t> </a:t>
            </a:r>
          </a:p>
          <a:p>
            <a:r>
              <a:rPr lang="en-US" altLang="en-US" sz="3600" dirty="0">
                <a:latin typeface="Times New Roman" panose="02020603050405020304" pitchFamily="18" charset="0"/>
                <a:cs typeface="Times New Roman" panose="02020603050405020304" pitchFamily="18" charset="0"/>
              </a:rPr>
              <a:t>Avoid distracting backgrounds or too many colors on your graphs. Text on the graphs should have the same orientation as all other text on your poster for ease of reading. For example, avoid using vertically-oriented text on the axes so that viewers don’t need to turn their heads to read it. Also try to incorporate the legend into the graph itself instead of having it off to the side of the graph. </a:t>
            </a:r>
          </a:p>
          <a:p>
            <a:r>
              <a:rPr lang="en-US" altLang="en-US" sz="3600" dirty="0">
                <a:latin typeface="Times New Roman" panose="02020603050405020304" pitchFamily="18" charset="0"/>
                <a:cs typeface="Times New Roman" panose="02020603050405020304" pitchFamily="18" charset="0"/>
              </a:rPr>
              <a:t> </a:t>
            </a:r>
          </a:p>
          <a:p>
            <a:r>
              <a:rPr lang="en-US" altLang="en-US" sz="3600" dirty="0">
                <a:latin typeface="Times New Roman" panose="02020603050405020304" pitchFamily="18" charset="0"/>
                <a:cs typeface="Times New Roman" panose="02020603050405020304" pitchFamily="18" charset="0"/>
              </a:rPr>
              <a:t>Tables, if filled with too much content, can be overwhelming. Instead, try to limit the amount of data to only the key information or use a graph instead. </a:t>
            </a:r>
          </a:p>
          <a:p>
            <a:endParaRPr lang="en-US" altLang="en-US" sz="2234" dirty="0"/>
          </a:p>
        </p:txBody>
      </p:sp>
      <p:sp>
        <p:nvSpPr>
          <p:cNvPr id="2064" name="Rectangle 15"/>
          <p:cNvSpPr>
            <a:spLocks noChangeArrowheads="1"/>
          </p:cNvSpPr>
          <p:nvPr/>
        </p:nvSpPr>
        <p:spPr bwMode="auto">
          <a:xfrm>
            <a:off x="34423316" y="22926932"/>
            <a:ext cx="16338884" cy="3527251"/>
          </a:xfrm>
          <a:prstGeom prst="rect">
            <a:avLst/>
          </a:prstGeom>
          <a:solidFill>
            <a:srgbClr val="F9F9F9"/>
          </a:solidFill>
          <a:ln w="25400">
            <a:solidFill>
              <a:srgbClr val="EEEEEE"/>
            </a:solidFill>
            <a:miter lim="800000"/>
            <a:headEnd/>
            <a:tailEnd/>
          </a:ln>
        </p:spPr>
        <p:txBody>
          <a:bodyPr wrap="square" lIns="245137" tIns="204281" rIns="245137" bIns="204281">
            <a:spAutoFit/>
          </a:bodyPr>
          <a:lstStyle>
            <a:lvl1pPr>
              <a:defRPr sz="2500">
                <a:solidFill>
                  <a:schemeClr val="tx1"/>
                </a:solidFill>
                <a:latin typeface="Arial" panose="020B0604020202020204" pitchFamily="34" charset="0"/>
                <a:ea typeface="MS PGothic" panose="020B0600070205080204" pitchFamily="34" charset="-128"/>
              </a:defRPr>
            </a:lvl1pPr>
            <a:lvl2pPr marL="742950" indent="-285750">
              <a:defRPr sz="2500">
                <a:solidFill>
                  <a:schemeClr val="tx1"/>
                </a:solidFill>
                <a:latin typeface="Arial" panose="020B0604020202020204" pitchFamily="34" charset="0"/>
                <a:ea typeface="MS PGothic" panose="020B0600070205080204" pitchFamily="34" charset="-128"/>
              </a:defRPr>
            </a:lvl2pPr>
            <a:lvl3pPr marL="1143000" indent="-228600">
              <a:defRPr sz="2500">
                <a:solidFill>
                  <a:schemeClr val="tx1"/>
                </a:solidFill>
                <a:latin typeface="Arial" panose="020B0604020202020204" pitchFamily="34" charset="0"/>
                <a:ea typeface="MS PGothic" panose="020B0600070205080204" pitchFamily="34" charset="-128"/>
              </a:defRPr>
            </a:lvl3pPr>
            <a:lvl4pPr marL="1600200" indent="-228600">
              <a:defRPr sz="2500">
                <a:solidFill>
                  <a:schemeClr val="tx1"/>
                </a:solidFill>
                <a:latin typeface="Arial" panose="020B0604020202020204" pitchFamily="34" charset="0"/>
                <a:ea typeface="MS PGothic" panose="020B0600070205080204" pitchFamily="34" charset="-128"/>
              </a:defRPr>
            </a:lvl4pPr>
            <a:lvl5pPr marL="2057400" indent="-228600">
              <a:defRPr sz="25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9pPr>
          </a:lstStyle>
          <a:p>
            <a:r>
              <a:rPr lang="en-US" altLang="en-US" sz="5200" b="1" dirty="0">
                <a:solidFill>
                  <a:srgbClr val="364253"/>
                </a:solidFill>
              </a:rPr>
              <a:t>Acknowledgements</a:t>
            </a:r>
          </a:p>
          <a:p>
            <a:endParaRPr lang="en-US" altLang="en-US" sz="2860" dirty="0">
              <a:latin typeface="Times New Roman" panose="02020603050405020304" pitchFamily="18" charset="0"/>
            </a:endParaRPr>
          </a:p>
          <a:p>
            <a:r>
              <a:rPr lang="en-US" altLang="en-US" sz="3600" dirty="0">
                <a:latin typeface="Times New Roman" panose="02020603050405020304" pitchFamily="18" charset="0"/>
                <a:cs typeface="Times New Roman" panose="02020603050405020304" pitchFamily="18" charset="0"/>
              </a:rPr>
              <a:t>36 point Times New Roman font</a:t>
            </a: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a:p>
            <a:endParaRPr lang="en-US" altLang="en-US" sz="2860" dirty="0">
              <a:latin typeface="Times New Roman" panose="02020603050405020304" pitchFamily="18" charset="0"/>
              <a:cs typeface="Times New Roman" panose="02020603050405020304" pitchFamily="18" charset="0"/>
            </a:endParaRPr>
          </a:p>
        </p:txBody>
      </p:sp>
      <p:sp>
        <p:nvSpPr>
          <p:cNvPr id="2065" name="Rectangle 11"/>
          <p:cNvSpPr>
            <a:spLocks noChangeArrowheads="1"/>
          </p:cNvSpPr>
          <p:nvPr/>
        </p:nvSpPr>
        <p:spPr bwMode="auto">
          <a:xfrm>
            <a:off x="2936706" y="11074351"/>
            <a:ext cx="11538221" cy="2315183"/>
          </a:xfrm>
          <a:prstGeom prst="rect">
            <a:avLst/>
          </a:prstGeom>
          <a:solidFill>
            <a:schemeClr val="accent1"/>
          </a:solidFill>
          <a:ln w="9525" algn="ctr">
            <a:solidFill>
              <a:schemeClr val="tx1"/>
            </a:solidFill>
            <a:round/>
            <a:headEnd/>
            <a:tailEnd/>
          </a:ln>
        </p:spPr>
        <p:txBody>
          <a:bodyPr/>
          <a:lstStyle/>
          <a:p>
            <a:r>
              <a:rPr lang="en-US" altLang="en-US" sz="2800" dirty="0">
                <a:solidFill>
                  <a:srgbClr val="000000"/>
                </a:solidFill>
              </a:rPr>
              <a:t>Optional: Supporting Graphics, Charts, or Figures can be inserted here</a:t>
            </a:r>
          </a:p>
        </p:txBody>
      </p:sp>
      <p:sp>
        <p:nvSpPr>
          <p:cNvPr id="2066" name="Rectangle 25"/>
          <p:cNvSpPr>
            <a:spLocks noChangeArrowheads="1"/>
          </p:cNvSpPr>
          <p:nvPr/>
        </p:nvSpPr>
        <p:spPr bwMode="auto">
          <a:xfrm>
            <a:off x="36750458" y="11737883"/>
            <a:ext cx="11658600" cy="2315183"/>
          </a:xfrm>
          <a:prstGeom prst="rect">
            <a:avLst/>
          </a:prstGeom>
          <a:solidFill>
            <a:schemeClr val="accent1"/>
          </a:solidFill>
          <a:ln w="9525" algn="ctr">
            <a:solidFill>
              <a:schemeClr val="tx1"/>
            </a:solidFill>
            <a:round/>
            <a:headEnd/>
            <a:tailEnd/>
          </a:ln>
        </p:spPr>
        <p:txBody>
          <a:bodyPr/>
          <a:lstStyle/>
          <a:p>
            <a:r>
              <a:rPr lang="en-US" altLang="en-US" sz="2800" dirty="0">
                <a:solidFill>
                  <a:srgbClr val="000000"/>
                </a:solidFill>
              </a:rPr>
              <a:t>Optional: Supporting Graphics, Charts, or Figures can be inserted here</a:t>
            </a:r>
          </a:p>
        </p:txBody>
      </p:sp>
      <p:sp>
        <p:nvSpPr>
          <p:cNvPr id="2067" name="Rectangle 12"/>
          <p:cNvSpPr>
            <a:spLocks noChangeArrowheads="1"/>
          </p:cNvSpPr>
          <p:nvPr/>
        </p:nvSpPr>
        <p:spPr bwMode="auto">
          <a:xfrm>
            <a:off x="444797" y="19873407"/>
            <a:ext cx="16535399" cy="6962573"/>
          </a:xfrm>
          <a:prstGeom prst="rect">
            <a:avLst/>
          </a:prstGeom>
          <a:solidFill>
            <a:srgbClr val="F9F9F9"/>
          </a:solidFill>
          <a:ln w="25400">
            <a:solidFill>
              <a:srgbClr val="EEEEEE"/>
            </a:solidFill>
            <a:miter lim="800000"/>
            <a:headEnd/>
            <a:tailEnd/>
          </a:ln>
        </p:spPr>
        <p:txBody>
          <a:bodyPr lIns="245137" tIns="204281" rIns="245137" bIns="204281"/>
          <a:lstStyle>
            <a:lvl1pPr>
              <a:defRPr sz="2500">
                <a:solidFill>
                  <a:schemeClr val="tx1"/>
                </a:solidFill>
                <a:latin typeface="Arial" panose="020B0604020202020204" pitchFamily="34" charset="0"/>
                <a:ea typeface="MS PGothic" panose="020B0600070205080204" pitchFamily="34" charset="-128"/>
              </a:defRPr>
            </a:lvl1pPr>
            <a:lvl2pPr marL="742950" indent="-285750">
              <a:defRPr sz="2500">
                <a:solidFill>
                  <a:schemeClr val="tx1"/>
                </a:solidFill>
                <a:latin typeface="Arial" panose="020B0604020202020204" pitchFamily="34" charset="0"/>
                <a:ea typeface="MS PGothic" panose="020B0600070205080204" pitchFamily="34" charset="-128"/>
              </a:defRPr>
            </a:lvl2pPr>
            <a:lvl3pPr marL="1143000" indent="-228600">
              <a:defRPr sz="2500">
                <a:solidFill>
                  <a:schemeClr val="tx1"/>
                </a:solidFill>
                <a:latin typeface="Arial" panose="020B0604020202020204" pitchFamily="34" charset="0"/>
                <a:ea typeface="MS PGothic" panose="020B0600070205080204" pitchFamily="34" charset="-128"/>
              </a:defRPr>
            </a:lvl3pPr>
            <a:lvl4pPr marL="1600200" indent="-228600">
              <a:defRPr sz="2500">
                <a:solidFill>
                  <a:schemeClr val="tx1"/>
                </a:solidFill>
                <a:latin typeface="Arial" panose="020B0604020202020204" pitchFamily="34" charset="0"/>
                <a:ea typeface="MS PGothic" panose="020B0600070205080204" pitchFamily="34" charset="-128"/>
              </a:defRPr>
            </a:lvl4pPr>
            <a:lvl5pPr marL="2057400" indent="-228600">
              <a:defRPr sz="25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Arial" panose="020B0604020202020204" pitchFamily="34" charset="0"/>
                <a:ea typeface="MS PGothic" panose="020B0600070205080204" pitchFamily="34" charset="-128"/>
              </a:defRPr>
            </a:lvl9pPr>
          </a:lstStyle>
          <a:p>
            <a:r>
              <a:rPr lang="en-US" altLang="en-US" sz="5200" b="1" dirty="0">
                <a:solidFill>
                  <a:srgbClr val="364253"/>
                </a:solidFill>
              </a:rPr>
              <a:t>Methods</a:t>
            </a:r>
          </a:p>
          <a:p>
            <a:endParaRPr lang="en-US" altLang="en-US" sz="2860" dirty="0">
              <a:latin typeface="Times New Roman" panose="02020603050405020304" pitchFamily="18" charset="0"/>
            </a:endParaRPr>
          </a:p>
          <a:p>
            <a:r>
              <a:rPr lang="en-US" altLang="en-US" sz="3600" dirty="0">
                <a:latin typeface="Times New Roman" panose="02020603050405020304" pitchFamily="18" charset="0"/>
                <a:cs typeface="Times New Roman" panose="02020603050405020304" pitchFamily="18" charset="0"/>
              </a:rPr>
              <a:t>36 point Times New Roman font</a:t>
            </a:r>
          </a:p>
        </p:txBody>
      </p:sp>
      <p:pic>
        <p:nvPicPr>
          <p:cNvPr id="3" name="Picture 2"/>
          <p:cNvPicPr>
            <a:picLocks noChangeAspect="1"/>
          </p:cNvPicPr>
          <p:nvPr/>
        </p:nvPicPr>
        <p:blipFill>
          <a:blip r:embed="rId2"/>
          <a:stretch>
            <a:fillRect/>
          </a:stretch>
        </p:blipFill>
        <p:spPr>
          <a:xfrm>
            <a:off x="1981200" y="1141848"/>
            <a:ext cx="8915400" cy="276084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675</TotalTime>
  <Words>490</Words>
  <Application>Microsoft Office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ＭＳ Ｐゴシック</vt:lpstr>
      <vt:lpstr>Arial</vt:lpstr>
      <vt:lpstr>Times New Roman</vt:lpstr>
      <vt:lpstr>Blank Presentation</vt:lpstr>
      <vt:lpstr>PowerPoint Presentation</vt:lpstr>
    </vt:vector>
  </TitlesOfParts>
  <Company>Office 2004 Test Drive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McGuire, Caroline</cp:lastModifiedBy>
  <cp:revision>38</cp:revision>
  <dcterms:created xsi:type="dcterms:W3CDTF">2010-07-09T15:20:05Z</dcterms:created>
  <dcterms:modified xsi:type="dcterms:W3CDTF">2022-02-16T15:24:49Z</dcterms:modified>
</cp:coreProperties>
</file>